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1"/>
  </p:sldMasterIdLst>
  <p:notesMasterIdLst>
    <p:notesMasterId r:id="rId29"/>
  </p:notesMasterIdLst>
  <p:sldIdLst>
    <p:sldId id="256" r:id="rId2"/>
    <p:sldId id="267" r:id="rId3"/>
    <p:sldId id="265" r:id="rId4"/>
    <p:sldId id="266" r:id="rId5"/>
    <p:sldId id="302" r:id="rId6"/>
    <p:sldId id="290" r:id="rId7"/>
    <p:sldId id="288" r:id="rId8"/>
    <p:sldId id="295" r:id="rId9"/>
    <p:sldId id="294" r:id="rId10"/>
    <p:sldId id="292" r:id="rId11"/>
    <p:sldId id="291" r:id="rId12"/>
    <p:sldId id="277" r:id="rId13"/>
    <p:sldId id="296" r:id="rId14"/>
    <p:sldId id="297" r:id="rId15"/>
    <p:sldId id="271" r:id="rId16"/>
    <p:sldId id="281" r:id="rId17"/>
    <p:sldId id="270" r:id="rId18"/>
    <p:sldId id="289" r:id="rId19"/>
    <p:sldId id="257" r:id="rId20"/>
    <p:sldId id="275" r:id="rId21"/>
    <p:sldId id="282" r:id="rId22"/>
    <p:sldId id="276" r:id="rId23"/>
    <p:sldId id="272" r:id="rId24"/>
    <p:sldId id="273" r:id="rId25"/>
    <p:sldId id="274" r:id="rId26"/>
    <p:sldId id="261"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75918"/>
  </p:normalViewPr>
  <p:slideViewPr>
    <p:cSldViewPr snapToGrid="0" snapToObjects="1">
      <p:cViewPr varScale="1">
        <p:scale>
          <a:sx n="95" d="100"/>
          <a:sy n="95" d="100"/>
        </p:scale>
        <p:origin x="15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F78C2-3B28-4678-9FA2-39886A3C801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2488DC9-B362-4BF2-B7CD-9BDB473C0F04}">
      <dgm:prSet/>
      <dgm:spPr/>
      <dgm:t>
        <a:bodyPr/>
        <a:lstStyle/>
        <a:p>
          <a:pPr>
            <a:lnSpc>
              <a:spcPct val="100000"/>
            </a:lnSpc>
          </a:pPr>
          <a:r>
            <a:rPr lang="en-US"/>
            <a:t>Motivation and Goals</a:t>
          </a:r>
        </a:p>
      </dgm:t>
    </dgm:pt>
    <dgm:pt modelId="{D2DC71D9-D74E-4C8C-9B54-1B48005374AA}" type="parTrans" cxnId="{626C34CD-3C3A-41FF-92B1-CC6B0D393078}">
      <dgm:prSet/>
      <dgm:spPr/>
      <dgm:t>
        <a:bodyPr/>
        <a:lstStyle/>
        <a:p>
          <a:endParaRPr lang="en-US"/>
        </a:p>
      </dgm:t>
    </dgm:pt>
    <dgm:pt modelId="{859AD90F-4523-4E39-AE04-A7D0CA844FB6}" type="sibTrans" cxnId="{626C34CD-3C3A-41FF-92B1-CC6B0D393078}">
      <dgm:prSet/>
      <dgm:spPr/>
      <dgm:t>
        <a:bodyPr/>
        <a:lstStyle/>
        <a:p>
          <a:pPr>
            <a:lnSpc>
              <a:spcPct val="100000"/>
            </a:lnSpc>
          </a:pPr>
          <a:endParaRPr lang="en-US"/>
        </a:p>
      </dgm:t>
    </dgm:pt>
    <dgm:pt modelId="{366C3A9C-4A17-4571-A4B4-0487A0A79465}">
      <dgm:prSet/>
      <dgm:spPr/>
      <dgm:t>
        <a:bodyPr/>
        <a:lstStyle/>
        <a:p>
          <a:pPr>
            <a:lnSpc>
              <a:spcPct val="100000"/>
            </a:lnSpc>
          </a:pPr>
          <a:r>
            <a:rPr lang="en-US"/>
            <a:t>Data Collection and Modeling</a:t>
          </a:r>
        </a:p>
      </dgm:t>
    </dgm:pt>
    <dgm:pt modelId="{3B4B0A80-06CE-4BBF-992D-A4F754855AEA}" type="parTrans" cxnId="{5CBF0768-7509-48DE-A168-99D9BEEF3F55}">
      <dgm:prSet/>
      <dgm:spPr/>
      <dgm:t>
        <a:bodyPr/>
        <a:lstStyle/>
        <a:p>
          <a:endParaRPr lang="en-US"/>
        </a:p>
      </dgm:t>
    </dgm:pt>
    <dgm:pt modelId="{686B6291-7C19-4AA9-94F7-611E4D92E24F}" type="sibTrans" cxnId="{5CBF0768-7509-48DE-A168-99D9BEEF3F55}">
      <dgm:prSet/>
      <dgm:spPr/>
      <dgm:t>
        <a:bodyPr/>
        <a:lstStyle/>
        <a:p>
          <a:pPr>
            <a:lnSpc>
              <a:spcPct val="100000"/>
            </a:lnSpc>
          </a:pPr>
          <a:endParaRPr lang="en-US"/>
        </a:p>
      </dgm:t>
    </dgm:pt>
    <dgm:pt modelId="{B14AA147-E5C5-49B8-90AC-9D4A093D3C6F}">
      <dgm:prSet/>
      <dgm:spPr/>
      <dgm:t>
        <a:bodyPr/>
        <a:lstStyle/>
        <a:p>
          <a:pPr>
            <a:lnSpc>
              <a:spcPct val="100000"/>
            </a:lnSpc>
          </a:pPr>
          <a:r>
            <a:rPr lang="en-US" dirty="0"/>
            <a:t>Results and Takeaways</a:t>
          </a:r>
        </a:p>
      </dgm:t>
    </dgm:pt>
    <dgm:pt modelId="{C96EA2FD-E048-432A-B55A-AAA2A62D28F4}" type="parTrans" cxnId="{1BF3CCCB-35D6-445B-9824-FCB7E2D997F8}">
      <dgm:prSet/>
      <dgm:spPr/>
      <dgm:t>
        <a:bodyPr/>
        <a:lstStyle/>
        <a:p>
          <a:endParaRPr lang="en-US"/>
        </a:p>
      </dgm:t>
    </dgm:pt>
    <dgm:pt modelId="{A28CD963-7544-4B65-9B62-ABD626956B22}" type="sibTrans" cxnId="{1BF3CCCB-35D6-445B-9824-FCB7E2D997F8}">
      <dgm:prSet/>
      <dgm:spPr/>
      <dgm:t>
        <a:bodyPr/>
        <a:lstStyle/>
        <a:p>
          <a:pPr>
            <a:lnSpc>
              <a:spcPct val="100000"/>
            </a:lnSpc>
          </a:pPr>
          <a:endParaRPr lang="en-US"/>
        </a:p>
      </dgm:t>
    </dgm:pt>
    <dgm:pt modelId="{BFE6EB5C-EE7B-4DBF-B091-966D1F066852}">
      <dgm:prSet/>
      <dgm:spPr/>
      <dgm:t>
        <a:bodyPr/>
        <a:lstStyle/>
        <a:p>
          <a:pPr>
            <a:lnSpc>
              <a:spcPct val="100000"/>
            </a:lnSpc>
          </a:pPr>
          <a:r>
            <a:rPr lang="en-US"/>
            <a:t>Future Improvements</a:t>
          </a:r>
        </a:p>
      </dgm:t>
    </dgm:pt>
    <dgm:pt modelId="{DCA7F0E2-B377-4451-806F-4A75E83022F6}" type="parTrans" cxnId="{BE70135A-88FE-4CC6-973A-795F1F8D4EA0}">
      <dgm:prSet/>
      <dgm:spPr/>
      <dgm:t>
        <a:bodyPr/>
        <a:lstStyle/>
        <a:p>
          <a:endParaRPr lang="en-US"/>
        </a:p>
      </dgm:t>
    </dgm:pt>
    <dgm:pt modelId="{2912DB52-5724-4AF6-BCCB-0550456E4CA0}" type="sibTrans" cxnId="{BE70135A-88FE-4CC6-973A-795F1F8D4EA0}">
      <dgm:prSet/>
      <dgm:spPr/>
      <dgm:t>
        <a:bodyPr/>
        <a:lstStyle/>
        <a:p>
          <a:endParaRPr lang="en-US"/>
        </a:p>
      </dgm:t>
    </dgm:pt>
    <dgm:pt modelId="{8A6F451D-07E2-4609-A144-604EAD9D11B9}" type="pres">
      <dgm:prSet presAssocID="{EC5F78C2-3B28-4678-9FA2-39886A3C8012}" presName="root" presStyleCnt="0">
        <dgm:presLayoutVars>
          <dgm:dir/>
          <dgm:resizeHandles val="exact"/>
        </dgm:presLayoutVars>
      </dgm:prSet>
      <dgm:spPr/>
    </dgm:pt>
    <dgm:pt modelId="{BCBF125C-482A-4620-AC0C-2CB5C26AD69E}" type="pres">
      <dgm:prSet presAssocID="{EC5F78C2-3B28-4678-9FA2-39886A3C8012}" presName="container" presStyleCnt="0">
        <dgm:presLayoutVars>
          <dgm:dir/>
          <dgm:resizeHandles val="exact"/>
        </dgm:presLayoutVars>
      </dgm:prSet>
      <dgm:spPr/>
    </dgm:pt>
    <dgm:pt modelId="{E93F4DCC-9BAA-4652-A0AE-EA69136A67B1}" type="pres">
      <dgm:prSet presAssocID="{F2488DC9-B362-4BF2-B7CD-9BDB473C0F04}" presName="compNode" presStyleCnt="0"/>
      <dgm:spPr/>
    </dgm:pt>
    <dgm:pt modelId="{7B65B964-A05A-4C2A-B7EE-B9A93D39EA33}" type="pres">
      <dgm:prSet presAssocID="{F2488DC9-B362-4BF2-B7CD-9BDB473C0F04}" presName="iconBgRect" presStyleLbl="bgShp" presStyleIdx="0" presStyleCnt="4"/>
      <dgm:spPr/>
    </dgm:pt>
    <dgm:pt modelId="{7862AE65-1A23-4391-BA87-89E94024B707}" type="pres">
      <dgm:prSet presAssocID="{F2488DC9-B362-4BF2-B7CD-9BDB473C0F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A5D23E00-4293-49CD-B3F6-89246CC20F0A}" type="pres">
      <dgm:prSet presAssocID="{F2488DC9-B362-4BF2-B7CD-9BDB473C0F04}" presName="spaceRect" presStyleCnt="0"/>
      <dgm:spPr/>
    </dgm:pt>
    <dgm:pt modelId="{2D90B64F-D474-4F5F-A0B3-7A6D1E608C16}" type="pres">
      <dgm:prSet presAssocID="{F2488DC9-B362-4BF2-B7CD-9BDB473C0F04}" presName="textRect" presStyleLbl="revTx" presStyleIdx="0" presStyleCnt="4">
        <dgm:presLayoutVars>
          <dgm:chMax val="1"/>
          <dgm:chPref val="1"/>
        </dgm:presLayoutVars>
      </dgm:prSet>
      <dgm:spPr/>
    </dgm:pt>
    <dgm:pt modelId="{DA0592BA-6938-4C72-B4E9-C889595443A7}" type="pres">
      <dgm:prSet presAssocID="{859AD90F-4523-4E39-AE04-A7D0CA844FB6}" presName="sibTrans" presStyleLbl="sibTrans2D1" presStyleIdx="0" presStyleCnt="0"/>
      <dgm:spPr/>
    </dgm:pt>
    <dgm:pt modelId="{D4A0FF94-96E5-4030-A587-CD415B2EEBC7}" type="pres">
      <dgm:prSet presAssocID="{366C3A9C-4A17-4571-A4B4-0487A0A79465}" presName="compNode" presStyleCnt="0"/>
      <dgm:spPr/>
    </dgm:pt>
    <dgm:pt modelId="{A48863A7-39E3-4792-857F-041F1F472668}" type="pres">
      <dgm:prSet presAssocID="{366C3A9C-4A17-4571-A4B4-0487A0A79465}" presName="iconBgRect" presStyleLbl="bgShp" presStyleIdx="1" presStyleCnt="4"/>
      <dgm:spPr/>
    </dgm:pt>
    <dgm:pt modelId="{8D555910-1E03-420E-89FB-5657A3BCAAE0}" type="pres">
      <dgm:prSet presAssocID="{366C3A9C-4A17-4571-A4B4-0487A0A794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AE24492D-B3CD-41B6-AE22-CF47D4637DCA}" type="pres">
      <dgm:prSet presAssocID="{366C3A9C-4A17-4571-A4B4-0487A0A79465}" presName="spaceRect" presStyleCnt="0"/>
      <dgm:spPr/>
    </dgm:pt>
    <dgm:pt modelId="{C873B914-98C6-40F5-A767-3A7D3D7A9BDD}" type="pres">
      <dgm:prSet presAssocID="{366C3A9C-4A17-4571-A4B4-0487A0A79465}" presName="textRect" presStyleLbl="revTx" presStyleIdx="1" presStyleCnt="4">
        <dgm:presLayoutVars>
          <dgm:chMax val="1"/>
          <dgm:chPref val="1"/>
        </dgm:presLayoutVars>
      </dgm:prSet>
      <dgm:spPr/>
    </dgm:pt>
    <dgm:pt modelId="{7EE886F7-5535-4AC2-9553-948F8CF036A2}" type="pres">
      <dgm:prSet presAssocID="{686B6291-7C19-4AA9-94F7-611E4D92E24F}" presName="sibTrans" presStyleLbl="sibTrans2D1" presStyleIdx="0" presStyleCnt="0"/>
      <dgm:spPr/>
    </dgm:pt>
    <dgm:pt modelId="{697CB2DB-8611-4A60-9234-34637668281B}" type="pres">
      <dgm:prSet presAssocID="{B14AA147-E5C5-49B8-90AC-9D4A093D3C6F}" presName="compNode" presStyleCnt="0"/>
      <dgm:spPr/>
    </dgm:pt>
    <dgm:pt modelId="{A39073FB-ECA8-4ECC-93A2-6A4A4F512625}" type="pres">
      <dgm:prSet presAssocID="{B14AA147-E5C5-49B8-90AC-9D4A093D3C6F}" presName="iconBgRect" presStyleLbl="bgShp" presStyleIdx="2" presStyleCnt="4"/>
      <dgm:spPr/>
    </dgm:pt>
    <dgm:pt modelId="{25BBA282-D1AA-4353-9398-5C7444067D88}" type="pres">
      <dgm:prSet presAssocID="{B14AA147-E5C5-49B8-90AC-9D4A093D3C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3ED2B74A-E326-4AFA-9BA1-3808AB717C14}" type="pres">
      <dgm:prSet presAssocID="{B14AA147-E5C5-49B8-90AC-9D4A093D3C6F}" presName="spaceRect" presStyleCnt="0"/>
      <dgm:spPr/>
    </dgm:pt>
    <dgm:pt modelId="{2D84EC1A-9301-45E1-83BC-DF88BEE008FD}" type="pres">
      <dgm:prSet presAssocID="{B14AA147-E5C5-49B8-90AC-9D4A093D3C6F}" presName="textRect" presStyleLbl="revTx" presStyleIdx="2" presStyleCnt="4">
        <dgm:presLayoutVars>
          <dgm:chMax val="1"/>
          <dgm:chPref val="1"/>
        </dgm:presLayoutVars>
      </dgm:prSet>
      <dgm:spPr/>
    </dgm:pt>
    <dgm:pt modelId="{D515909F-D9E1-4693-9793-25945AC8C37B}" type="pres">
      <dgm:prSet presAssocID="{A28CD963-7544-4B65-9B62-ABD626956B22}" presName="sibTrans" presStyleLbl="sibTrans2D1" presStyleIdx="0" presStyleCnt="0"/>
      <dgm:spPr/>
    </dgm:pt>
    <dgm:pt modelId="{00A45986-60D1-4ACE-AAE3-7B9656E54CCC}" type="pres">
      <dgm:prSet presAssocID="{BFE6EB5C-EE7B-4DBF-B091-966D1F066852}" presName="compNode" presStyleCnt="0"/>
      <dgm:spPr/>
    </dgm:pt>
    <dgm:pt modelId="{EC52A155-05FA-497A-BD1A-37769A5EFE9B}" type="pres">
      <dgm:prSet presAssocID="{BFE6EB5C-EE7B-4DBF-B091-966D1F066852}" presName="iconBgRect" presStyleLbl="bgShp" presStyleIdx="3" presStyleCnt="4"/>
      <dgm:spPr/>
    </dgm:pt>
    <dgm:pt modelId="{B1B2AC90-2E10-45E6-AB18-C3CEA221DDE0}" type="pres">
      <dgm:prSet presAssocID="{BFE6EB5C-EE7B-4DBF-B091-966D1F0668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5F06D6F4-12F7-4BC5-A150-3DBBD730197B}" type="pres">
      <dgm:prSet presAssocID="{BFE6EB5C-EE7B-4DBF-B091-966D1F066852}" presName="spaceRect" presStyleCnt="0"/>
      <dgm:spPr/>
    </dgm:pt>
    <dgm:pt modelId="{A54A35DA-CD82-45E9-BE03-87EDE311F68A}" type="pres">
      <dgm:prSet presAssocID="{BFE6EB5C-EE7B-4DBF-B091-966D1F066852}" presName="textRect" presStyleLbl="revTx" presStyleIdx="3" presStyleCnt="4">
        <dgm:presLayoutVars>
          <dgm:chMax val="1"/>
          <dgm:chPref val="1"/>
        </dgm:presLayoutVars>
      </dgm:prSet>
      <dgm:spPr/>
    </dgm:pt>
  </dgm:ptLst>
  <dgm:cxnLst>
    <dgm:cxn modelId="{B1DFC705-3A9B-D04A-B1FF-5A072B51B4C6}" type="presOf" srcId="{B14AA147-E5C5-49B8-90AC-9D4A093D3C6F}" destId="{2D84EC1A-9301-45E1-83BC-DF88BEE008FD}" srcOrd="0" destOrd="0" presId="urn:microsoft.com/office/officeart/2018/2/layout/IconCircleList"/>
    <dgm:cxn modelId="{CC3F5816-2519-BE48-9C8F-AC5122469302}" type="presOf" srcId="{859AD90F-4523-4E39-AE04-A7D0CA844FB6}" destId="{DA0592BA-6938-4C72-B4E9-C889595443A7}" srcOrd="0" destOrd="0" presId="urn:microsoft.com/office/officeart/2018/2/layout/IconCircleList"/>
    <dgm:cxn modelId="{854DAD1B-8AB8-7242-BD95-1B785D04FCBE}" type="presOf" srcId="{BFE6EB5C-EE7B-4DBF-B091-966D1F066852}" destId="{A54A35DA-CD82-45E9-BE03-87EDE311F68A}" srcOrd="0" destOrd="0" presId="urn:microsoft.com/office/officeart/2018/2/layout/IconCircleList"/>
    <dgm:cxn modelId="{106EC93B-C387-A249-B3F8-B25D00C31B38}" type="presOf" srcId="{686B6291-7C19-4AA9-94F7-611E4D92E24F}" destId="{7EE886F7-5535-4AC2-9553-948F8CF036A2}" srcOrd="0" destOrd="0" presId="urn:microsoft.com/office/officeart/2018/2/layout/IconCircleList"/>
    <dgm:cxn modelId="{BE70135A-88FE-4CC6-973A-795F1F8D4EA0}" srcId="{EC5F78C2-3B28-4678-9FA2-39886A3C8012}" destId="{BFE6EB5C-EE7B-4DBF-B091-966D1F066852}" srcOrd="3" destOrd="0" parTransId="{DCA7F0E2-B377-4451-806F-4A75E83022F6}" sibTransId="{2912DB52-5724-4AF6-BCCB-0550456E4CA0}"/>
    <dgm:cxn modelId="{EC86225E-C976-8B47-95D8-A5A2D7A07B19}" type="presOf" srcId="{EC5F78C2-3B28-4678-9FA2-39886A3C8012}" destId="{8A6F451D-07E2-4609-A144-604EAD9D11B9}" srcOrd="0" destOrd="0" presId="urn:microsoft.com/office/officeart/2018/2/layout/IconCircleList"/>
    <dgm:cxn modelId="{5CBF0768-7509-48DE-A168-99D9BEEF3F55}" srcId="{EC5F78C2-3B28-4678-9FA2-39886A3C8012}" destId="{366C3A9C-4A17-4571-A4B4-0487A0A79465}" srcOrd="1" destOrd="0" parTransId="{3B4B0A80-06CE-4BBF-992D-A4F754855AEA}" sibTransId="{686B6291-7C19-4AA9-94F7-611E4D92E24F}"/>
    <dgm:cxn modelId="{1DD3F88B-F2BE-7840-B8FF-D356318FE1FB}" type="presOf" srcId="{366C3A9C-4A17-4571-A4B4-0487A0A79465}" destId="{C873B914-98C6-40F5-A767-3A7D3D7A9BDD}" srcOrd="0" destOrd="0" presId="urn:microsoft.com/office/officeart/2018/2/layout/IconCircleList"/>
    <dgm:cxn modelId="{6ED569C1-1F12-FD4B-B6CF-2310CC0A4803}" type="presOf" srcId="{F2488DC9-B362-4BF2-B7CD-9BDB473C0F04}" destId="{2D90B64F-D474-4F5F-A0B3-7A6D1E608C16}" srcOrd="0" destOrd="0" presId="urn:microsoft.com/office/officeart/2018/2/layout/IconCircleList"/>
    <dgm:cxn modelId="{1BF3CCCB-35D6-445B-9824-FCB7E2D997F8}" srcId="{EC5F78C2-3B28-4678-9FA2-39886A3C8012}" destId="{B14AA147-E5C5-49B8-90AC-9D4A093D3C6F}" srcOrd="2" destOrd="0" parTransId="{C96EA2FD-E048-432A-B55A-AAA2A62D28F4}" sibTransId="{A28CD963-7544-4B65-9B62-ABD626956B22}"/>
    <dgm:cxn modelId="{29290ECC-8861-B043-A581-896593755EE8}" type="presOf" srcId="{A28CD963-7544-4B65-9B62-ABD626956B22}" destId="{D515909F-D9E1-4693-9793-25945AC8C37B}" srcOrd="0" destOrd="0" presId="urn:microsoft.com/office/officeart/2018/2/layout/IconCircleList"/>
    <dgm:cxn modelId="{626C34CD-3C3A-41FF-92B1-CC6B0D393078}" srcId="{EC5F78C2-3B28-4678-9FA2-39886A3C8012}" destId="{F2488DC9-B362-4BF2-B7CD-9BDB473C0F04}" srcOrd="0" destOrd="0" parTransId="{D2DC71D9-D74E-4C8C-9B54-1B48005374AA}" sibTransId="{859AD90F-4523-4E39-AE04-A7D0CA844FB6}"/>
    <dgm:cxn modelId="{7F3BA50F-8D90-2E49-A2C0-E2F1A9E58252}" type="presParOf" srcId="{8A6F451D-07E2-4609-A144-604EAD9D11B9}" destId="{BCBF125C-482A-4620-AC0C-2CB5C26AD69E}" srcOrd="0" destOrd="0" presId="urn:microsoft.com/office/officeart/2018/2/layout/IconCircleList"/>
    <dgm:cxn modelId="{DC20D357-317D-4149-B909-F1297E7C2C10}" type="presParOf" srcId="{BCBF125C-482A-4620-AC0C-2CB5C26AD69E}" destId="{E93F4DCC-9BAA-4652-A0AE-EA69136A67B1}" srcOrd="0" destOrd="0" presId="urn:microsoft.com/office/officeart/2018/2/layout/IconCircleList"/>
    <dgm:cxn modelId="{913F8695-C1CC-E147-A155-98CB63AD8B89}" type="presParOf" srcId="{E93F4DCC-9BAA-4652-A0AE-EA69136A67B1}" destId="{7B65B964-A05A-4C2A-B7EE-B9A93D39EA33}" srcOrd="0" destOrd="0" presId="urn:microsoft.com/office/officeart/2018/2/layout/IconCircleList"/>
    <dgm:cxn modelId="{44FDC29F-35E6-FD4B-A052-FDEB3F100C5E}" type="presParOf" srcId="{E93F4DCC-9BAA-4652-A0AE-EA69136A67B1}" destId="{7862AE65-1A23-4391-BA87-89E94024B707}" srcOrd="1" destOrd="0" presId="urn:microsoft.com/office/officeart/2018/2/layout/IconCircleList"/>
    <dgm:cxn modelId="{E305C843-1BC5-1347-9F4B-CDF6DF73E71D}" type="presParOf" srcId="{E93F4DCC-9BAA-4652-A0AE-EA69136A67B1}" destId="{A5D23E00-4293-49CD-B3F6-89246CC20F0A}" srcOrd="2" destOrd="0" presId="urn:microsoft.com/office/officeart/2018/2/layout/IconCircleList"/>
    <dgm:cxn modelId="{FA13128B-BCEB-9142-95D3-432EF1D1FE70}" type="presParOf" srcId="{E93F4DCC-9BAA-4652-A0AE-EA69136A67B1}" destId="{2D90B64F-D474-4F5F-A0B3-7A6D1E608C16}" srcOrd="3" destOrd="0" presId="urn:microsoft.com/office/officeart/2018/2/layout/IconCircleList"/>
    <dgm:cxn modelId="{703CE055-19CC-4F45-95F5-12C4277330B7}" type="presParOf" srcId="{BCBF125C-482A-4620-AC0C-2CB5C26AD69E}" destId="{DA0592BA-6938-4C72-B4E9-C889595443A7}" srcOrd="1" destOrd="0" presId="urn:microsoft.com/office/officeart/2018/2/layout/IconCircleList"/>
    <dgm:cxn modelId="{C313267B-0655-6846-B98C-185E799B024C}" type="presParOf" srcId="{BCBF125C-482A-4620-AC0C-2CB5C26AD69E}" destId="{D4A0FF94-96E5-4030-A587-CD415B2EEBC7}" srcOrd="2" destOrd="0" presId="urn:microsoft.com/office/officeart/2018/2/layout/IconCircleList"/>
    <dgm:cxn modelId="{02F7E9C3-D164-AB4A-9F37-B7BE5C672823}" type="presParOf" srcId="{D4A0FF94-96E5-4030-A587-CD415B2EEBC7}" destId="{A48863A7-39E3-4792-857F-041F1F472668}" srcOrd="0" destOrd="0" presId="urn:microsoft.com/office/officeart/2018/2/layout/IconCircleList"/>
    <dgm:cxn modelId="{B79E4A8B-BE13-B543-AA60-2F813D262D09}" type="presParOf" srcId="{D4A0FF94-96E5-4030-A587-CD415B2EEBC7}" destId="{8D555910-1E03-420E-89FB-5657A3BCAAE0}" srcOrd="1" destOrd="0" presId="urn:microsoft.com/office/officeart/2018/2/layout/IconCircleList"/>
    <dgm:cxn modelId="{C8293735-DD86-BA4C-9658-3A30C7BE2D17}" type="presParOf" srcId="{D4A0FF94-96E5-4030-A587-CD415B2EEBC7}" destId="{AE24492D-B3CD-41B6-AE22-CF47D4637DCA}" srcOrd="2" destOrd="0" presId="urn:microsoft.com/office/officeart/2018/2/layout/IconCircleList"/>
    <dgm:cxn modelId="{03926448-549F-5F46-A771-FF3E6DEE4993}" type="presParOf" srcId="{D4A0FF94-96E5-4030-A587-CD415B2EEBC7}" destId="{C873B914-98C6-40F5-A767-3A7D3D7A9BDD}" srcOrd="3" destOrd="0" presId="urn:microsoft.com/office/officeart/2018/2/layout/IconCircleList"/>
    <dgm:cxn modelId="{C1CCF826-B4C0-3243-B35E-A218582EB7F7}" type="presParOf" srcId="{BCBF125C-482A-4620-AC0C-2CB5C26AD69E}" destId="{7EE886F7-5535-4AC2-9553-948F8CF036A2}" srcOrd="3" destOrd="0" presId="urn:microsoft.com/office/officeart/2018/2/layout/IconCircleList"/>
    <dgm:cxn modelId="{86E89AE0-89A3-6242-826C-97D8E9BA8C27}" type="presParOf" srcId="{BCBF125C-482A-4620-AC0C-2CB5C26AD69E}" destId="{697CB2DB-8611-4A60-9234-34637668281B}" srcOrd="4" destOrd="0" presId="urn:microsoft.com/office/officeart/2018/2/layout/IconCircleList"/>
    <dgm:cxn modelId="{8E0F80B6-1958-0349-9A91-D4A19DFEF851}" type="presParOf" srcId="{697CB2DB-8611-4A60-9234-34637668281B}" destId="{A39073FB-ECA8-4ECC-93A2-6A4A4F512625}" srcOrd="0" destOrd="0" presId="urn:microsoft.com/office/officeart/2018/2/layout/IconCircleList"/>
    <dgm:cxn modelId="{98D99379-7E6A-EA48-BCF6-2322CC5896A0}" type="presParOf" srcId="{697CB2DB-8611-4A60-9234-34637668281B}" destId="{25BBA282-D1AA-4353-9398-5C7444067D88}" srcOrd="1" destOrd="0" presId="urn:microsoft.com/office/officeart/2018/2/layout/IconCircleList"/>
    <dgm:cxn modelId="{BF88D328-2E70-7543-8CB4-DA54EA552400}" type="presParOf" srcId="{697CB2DB-8611-4A60-9234-34637668281B}" destId="{3ED2B74A-E326-4AFA-9BA1-3808AB717C14}" srcOrd="2" destOrd="0" presId="urn:microsoft.com/office/officeart/2018/2/layout/IconCircleList"/>
    <dgm:cxn modelId="{F1C4340F-C93F-A247-9EAA-D6F17D7319DD}" type="presParOf" srcId="{697CB2DB-8611-4A60-9234-34637668281B}" destId="{2D84EC1A-9301-45E1-83BC-DF88BEE008FD}" srcOrd="3" destOrd="0" presId="urn:microsoft.com/office/officeart/2018/2/layout/IconCircleList"/>
    <dgm:cxn modelId="{8CAB5747-2E53-024A-8EE9-918447FD228D}" type="presParOf" srcId="{BCBF125C-482A-4620-AC0C-2CB5C26AD69E}" destId="{D515909F-D9E1-4693-9793-25945AC8C37B}" srcOrd="5" destOrd="0" presId="urn:microsoft.com/office/officeart/2018/2/layout/IconCircleList"/>
    <dgm:cxn modelId="{00E4B5A6-F49C-ED41-AA91-CDA57A37C521}" type="presParOf" srcId="{BCBF125C-482A-4620-AC0C-2CB5C26AD69E}" destId="{00A45986-60D1-4ACE-AAE3-7B9656E54CCC}" srcOrd="6" destOrd="0" presId="urn:microsoft.com/office/officeart/2018/2/layout/IconCircleList"/>
    <dgm:cxn modelId="{41ADB6AE-7B5A-E645-90C7-A9FD3843991A}" type="presParOf" srcId="{00A45986-60D1-4ACE-AAE3-7B9656E54CCC}" destId="{EC52A155-05FA-497A-BD1A-37769A5EFE9B}" srcOrd="0" destOrd="0" presId="urn:microsoft.com/office/officeart/2018/2/layout/IconCircleList"/>
    <dgm:cxn modelId="{42D8D2CC-D66D-7A44-9B6A-D0AD125A2BC8}" type="presParOf" srcId="{00A45986-60D1-4ACE-AAE3-7B9656E54CCC}" destId="{B1B2AC90-2E10-45E6-AB18-C3CEA221DDE0}" srcOrd="1" destOrd="0" presId="urn:microsoft.com/office/officeart/2018/2/layout/IconCircleList"/>
    <dgm:cxn modelId="{4753F999-EBCC-9740-8F90-327A2C706D41}" type="presParOf" srcId="{00A45986-60D1-4ACE-AAE3-7B9656E54CCC}" destId="{5F06D6F4-12F7-4BC5-A150-3DBBD730197B}" srcOrd="2" destOrd="0" presId="urn:microsoft.com/office/officeart/2018/2/layout/IconCircleList"/>
    <dgm:cxn modelId="{AD040F2B-AF89-734D-BDCE-893D182B1BC2}" type="presParOf" srcId="{00A45986-60D1-4ACE-AAE3-7B9656E54CCC}" destId="{A54A35DA-CD82-45E9-BE03-87EDE311F68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E4864-5073-9F42-9C10-52071B1FE85F}"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2E2AB4E8-662F-064A-A383-C033EC9A58AF}">
      <dgm:prSet phldrT="[Text]" custT="1"/>
      <dgm:spPr/>
      <dgm:t>
        <a:bodyPr/>
        <a:lstStyle/>
        <a:p>
          <a:r>
            <a:rPr lang="en-US" sz="1800" dirty="0"/>
            <a:t>Data Collected from Kaggle</a:t>
          </a:r>
        </a:p>
        <a:p>
          <a:r>
            <a:rPr lang="en-US" sz="1800" dirty="0"/>
            <a:t>- Pitches, At-Bats, Games, Players Tables</a:t>
          </a:r>
        </a:p>
      </dgm:t>
    </dgm:pt>
    <dgm:pt modelId="{701D0390-E19A-2A44-9233-52A6D1837564}" type="parTrans" cxnId="{6B468074-8E0D-3C42-9BA6-5C5ADAA9588C}">
      <dgm:prSet/>
      <dgm:spPr/>
      <dgm:t>
        <a:bodyPr/>
        <a:lstStyle/>
        <a:p>
          <a:endParaRPr lang="en-US"/>
        </a:p>
      </dgm:t>
    </dgm:pt>
    <dgm:pt modelId="{65277ED5-C965-0441-B561-B9B876BF916E}" type="sibTrans" cxnId="{6B468074-8E0D-3C42-9BA6-5C5ADAA9588C}">
      <dgm:prSet/>
      <dgm:spPr/>
      <dgm:t>
        <a:bodyPr/>
        <a:lstStyle/>
        <a:p>
          <a:endParaRPr lang="en-US"/>
        </a:p>
      </dgm:t>
    </dgm:pt>
    <dgm:pt modelId="{24E6D670-677B-D743-993D-63675B9F7234}">
      <dgm:prSet phldrT="[Text]" custT="1"/>
      <dgm:spPr/>
      <dgm:t>
        <a:bodyPr/>
        <a:lstStyle/>
        <a:p>
          <a:r>
            <a:rPr lang="en-US" sz="1600" dirty="0"/>
            <a:t>K-Means Clustering of Hitter Statistics</a:t>
          </a:r>
        </a:p>
      </dgm:t>
    </dgm:pt>
    <dgm:pt modelId="{A4B5D142-F367-C740-9AFC-86FF7F82DC0A}" type="parTrans" cxnId="{F6AA1961-6001-9243-B994-1D909BEA2D58}">
      <dgm:prSet/>
      <dgm:spPr/>
      <dgm:t>
        <a:bodyPr/>
        <a:lstStyle/>
        <a:p>
          <a:endParaRPr lang="en-US"/>
        </a:p>
      </dgm:t>
    </dgm:pt>
    <dgm:pt modelId="{A71E9BEB-60F6-3C41-98CA-AE3782293532}" type="sibTrans" cxnId="{F6AA1961-6001-9243-B994-1D909BEA2D58}">
      <dgm:prSet/>
      <dgm:spPr/>
      <dgm:t>
        <a:bodyPr/>
        <a:lstStyle/>
        <a:p>
          <a:endParaRPr lang="en-US"/>
        </a:p>
      </dgm:t>
    </dgm:pt>
    <dgm:pt modelId="{E1B98EA5-B56B-8F41-99C2-73CE2E600E07}">
      <dgm:prSet phldrT="[Text]" custT="1"/>
      <dgm:spPr/>
      <dgm:t>
        <a:bodyPr/>
        <a:lstStyle/>
        <a:p>
          <a:r>
            <a:rPr lang="en-US" sz="1600" dirty="0"/>
            <a:t>PostgreSQL Database created and queried</a:t>
          </a:r>
        </a:p>
        <a:p>
          <a:r>
            <a:rPr lang="en-US" sz="1600" dirty="0"/>
            <a:t>- Features for modeling joined</a:t>
          </a:r>
        </a:p>
        <a:p>
          <a:r>
            <a:rPr lang="en-US" sz="1600" dirty="0"/>
            <a:t>- Pitcher Stats engineered</a:t>
          </a:r>
        </a:p>
      </dgm:t>
    </dgm:pt>
    <dgm:pt modelId="{EECA965B-4755-E64C-8E5B-FC14B7BFC742}" type="sibTrans" cxnId="{1D5EC2ED-A5E7-6B4F-B76C-D1379B146541}">
      <dgm:prSet/>
      <dgm:spPr/>
      <dgm:t>
        <a:bodyPr/>
        <a:lstStyle/>
        <a:p>
          <a:endParaRPr lang="en-US"/>
        </a:p>
      </dgm:t>
    </dgm:pt>
    <dgm:pt modelId="{4BC800C8-FF6B-104F-A9DE-CBD39DFB1048}" type="parTrans" cxnId="{1D5EC2ED-A5E7-6B4F-B76C-D1379B146541}">
      <dgm:prSet/>
      <dgm:spPr/>
      <dgm:t>
        <a:bodyPr/>
        <a:lstStyle/>
        <a:p>
          <a:endParaRPr lang="en-US"/>
        </a:p>
      </dgm:t>
    </dgm:pt>
    <dgm:pt modelId="{9D682CFB-64FC-7844-816B-A901FB3FDB02}">
      <dgm:prSet custT="1"/>
      <dgm:spPr/>
      <dgm:t>
        <a:bodyPr/>
        <a:lstStyle/>
        <a:p>
          <a:r>
            <a:rPr lang="en-US" sz="1600" dirty="0"/>
            <a:t>- Data Cleaning</a:t>
          </a:r>
        </a:p>
        <a:p>
          <a:r>
            <a:rPr lang="en-US" sz="1600" dirty="0"/>
            <a:t>- Exploratory Data Analysis</a:t>
          </a:r>
        </a:p>
        <a:p>
          <a:r>
            <a:rPr lang="en-US" sz="1600" dirty="0"/>
            <a:t>- Modeling Preparation</a:t>
          </a:r>
        </a:p>
      </dgm:t>
    </dgm:pt>
    <dgm:pt modelId="{6A34591D-4029-B340-8AE9-505EFD9D86FB}" type="sibTrans" cxnId="{68910662-C79E-EC47-81E1-15A432005AD0}">
      <dgm:prSet/>
      <dgm:spPr/>
      <dgm:t>
        <a:bodyPr/>
        <a:lstStyle/>
        <a:p>
          <a:endParaRPr lang="en-US"/>
        </a:p>
      </dgm:t>
    </dgm:pt>
    <dgm:pt modelId="{CE609AC1-455E-6A4E-B194-4E0CD1F5B1C4}" type="parTrans" cxnId="{68910662-C79E-EC47-81E1-15A432005AD0}">
      <dgm:prSet/>
      <dgm:spPr/>
      <dgm:t>
        <a:bodyPr/>
        <a:lstStyle/>
        <a:p>
          <a:endParaRPr lang="en-US"/>
        </a:p>
      </dgm:t>
    </dgm:pt>
    <dgm:pt modelId="{BCA24E11-244C-7645-9C05-827D4658A690}">
      <dgm:prSet custT="1"/>
      <dgm:spPr/>
      <dgm:t>
        <a:bodyPr/>
        <a:lstStyle/>
        <a:p>
          <a:r>
            <a:rPr lang="en-US" sz="1600" dirty="0"/>
            <a:t>Multiclass Classification Modeling</a:t>
          </a:r>
        </a:p>
        <a:p>
          <a:r>
            <a:rPr lang="en-US" sz="1600" dirty="0"/>
            <a:t>- </a:t>
          </a:r>
          <a:r>
            <a:rPr lang="en-US" sz="1600" dirty="0" err="1"/>
            <a:t>XGBoost</a:t>
          </a:r>
          <a:r>
            <a:rPr lang="en-US" sz="1600" dirty="0"/>
            <a:t> / Random Forest Classifiers</a:t>
          </a:r>
        </a:p>
      </dgm:t>
    </dgm:pt>
    <dgm:pt modelId="{D24CB853-6C9F-5645-B569-AA4DFFC5639E}" type="sibTrans" cxnId="{7A0423CA-571C-C743-B038-9A6C7E5368DF}">
      <dgm:prSet/>
      <dgm:spPr/>
      <dgm:t>
        <a:bodyPr/>
        <a:lstStyle/>
        <a:p>
          <a:endParaRPr lang="en-US"/>
        </a:p>
      </dgm:t>
    </dgm:pt>
    <dgm:pt modelId="{600D83F0-53AA-0349-BF57-526704665DE1}" type="parTrans" cxnId="{7A0423CA-571C-C743-B038-9A6C7E5368DF}">
      <dgm:prSet/>
      <dgm:spPr/>
      <dgm:t>
        <a:bodyPr/>
        <a:lstStyle/>
        <a:p>
          <a:endParaRPr lang="en-US"/>
        </a:p>
      </dgm:t>
    </dgm:pt>
    <dgm:pt modelId="{E3F87BC4-A399-3541-8AE3-5783D8A662FA}">
      <dgm:prSet custT="1"/>
      <dgm:spPr/>
      <dgm:t>
        <a:bodyPr/>
        <a:lstStyle/>
        <a:p>
          <a:r>
            <a:rPr lang="en-US" sz="1600" dirty="0"/>
            <a:t>Regression for Pitch Location X and Y Coordinates</a:t>
          </a:r>
        </a:p>
        <a:p>
          <a:r>
            <a:rPr lang="en-US" sz="1600" dirty="0"/>
            <a:t>- Linear Regression, Random Forest Regressor</a:t>
          </a:r>
        </a:p>
      </dgm:t>
    </dgm:pt>
    <dgm:pt modelId="{5AFDCD90-E4A9-ED4D-8327-BCF3EFEAC729}" type="sibTrans" cxnId="{7AB793C2-2BC8-8943-9912-F8BC02CA686C}">
      <dgm:prSet/>
      <dgm:spPr/>
      <dgm:t>
        <a:bodyPr/>
        <a:lstStyle/>
        <a:p>
          <a:endParaRPr lang="en-US"/>
        </a:p>
      </dgm:t>
    </dgm:pt>
    <dgm:pt modelId="{F2AC4847-0416-F146-879B-99925E388A37}" type="parTrans" cxnId="{7AB793C2-2BC8-8943-9912-F8BC02CA686C}">
      <dgm:prSet/>
      <dgm:spPr/>
      <dgm:t>
        <a:bodyPr/>
        <a:lstStyle/>
        <a:p>
          <a:endParaRPr lang="en-US"/>
        </a:p>
      </dgm:t>
    </dgm:pt>
    <dgm:pt modelId="{E00515D6-B211-B94A-8387-82EF8E8378FB}" type="pres">
      <dgm:prSet presAssocID="{7CCE4864-5073-9F42-9C10-52071B1FE85F}" presName="Name0" presStyleCnt="0">
        <dgm:presLayoutVars>
          <dgm:dir/>
          <dgm:resizeHandles val="exact"/>
        </dgm:presLayoutVars>
      </dgm:prSet>
      <dgm:spPr/>
    </dgm:pt>
    <dgm:pt modelId="{0B7FC248-ECEB-D64F-8338-51D988E9DD25}" type="pres">
      <dgm:prSet presAssocID="{2E2AB4E8-662F-064A-A383-C033EC9A58AF}" presName="node" presStyleLbl="node1" presStyleIdx="0" presStyleCnt="6" custScaleX="233537" custScaleY="110797" custLinFactNeighborX="1990" custLinFactNeighborY="-13070">
        <dgm:presLayoutVars>
          <dgm:bulletEnabled val="1"/>
        </dgm:presLayoutVars>
      </dgm:prSet>
      <dgm:spPr/>
    </dgm:pt>
    <dgm:pt modelId="{45A9C02E-A233-DA42-9799-0C3F00DBBDA4}" type="pres">
      <dgm:prSet presAssocID="{65277ED5-C965-0441-B561-B9B876BF916E}" presName="sibTrans" presStyleLbl="sibTrans2D1" presStyleIdx="0" presStyleCnt="5" custScaleX="154830" custScaleY="127449"/>
      <dgm:spPr/>
    </dgm:pt>
    <dgm:pt modelId="{B6B2E355-4F35-4941-AF80-5A8341C60EFD}" type="pres">
      <dgm:prSet presAssocID="{65277ED5-C965-0441-B561-B9B876BF916E}" presName="connectorText" presStyleLbl="sibTrans2D1" presStyleIdx="0" presStyleCnt="5"/>
      <dgm:spPr/>
    </dgm:pt>
    <dgm:pt modelId="{1CF0D843-D6C9-2E46-8416-EAE3E47CCDA2}" type="pres">
      <dgm:prSet presAssocID="{E1B98EA5-B56B-8F41-99C2-73CE2E600E07}" presName="node" presStyleLbl="node1" presStyleIdx="1" presStyleCnt="6" custScaleX="199555" custScaleY="131249" custLinFactNeighborX="49389" custLinFactNeighborY="-11351">
        <dgm:presLayoutVars>
          <dgm:bulletEnabled val="1"/>
        </dgm:presLayoutVars>
      </dgm:prSet>
      <dgm:spPr/>
    </dgm:pt>
    <dgm:pt modelId="{295BF62C-5A29-7140-B266-B8E648DBE450}" type="pres">
      <dgm:prSet presAssocID="{EECA965B-4755-E64C-8E5B-FC14B7BFC742}" presName="sibTrans" presStyleLbl="sibTrans2D1" presStyleIdx="1" presStyleCnt="5" custAng="16112202" custFlipVert="1" custScaleX="587458" custScaleY="115604" custLinFactX="500000" custLinFactY="-338875" custLinFactNeighborX="574753" custLinFactNeighborY="-400000"/>
      <dgm:spPr/>
    </dgm:pt>
    <dgm:pt modelId="{173785FD-EB3B-9E4B-8BBA-5DC589E7C01E}" type="pres">
      <dgm:prSet presAssocID="{EECA965B-4755-E64C-8E5B-FC14B7BFC742}" presName="connectorText" presStyleLbl="sibTrans2D1" presStyleIdx="1" presStyleCnt="5"/>
      <dgm:spPr/>
    </dgm:pt>
    <dgm:pt modelId="{D4CBC053-B070-8949-B08F-4C0D23551B19}" type="pres">
      <dgm:prSet presAssocID="{24E6D670-677B-D743-993D-63675B9F7234}" presName="node" presStyleLbl="node1" presStyleIdx="2" presStyleCnt="6" custScaleX="204685" custScaleY="51568" custLinFactX="-141937" custLinFactNeighborX="-200000" custLinFactNeighborY="90058">
        <dgm:presLayoutVars>
          <dgm:bulletEnabled val="1"/>
        </dgm:presLayoutVars>
      </dgm:prSet>
      <dgm:spPr/>
    </dgm:pt>
    <dgm:pt modelId="{DC506064-0172-334B-A0F5-D08CE6F514D6}" type="pres">
      <dgm:prSet presAssocID="{A71E9BEB-60F6-3C41-98CA-AE3782293532}" presName="sibTrans" presStyleLbl="sibTrans2D1" presStyleIdx="2" presStyleCnt="5" custScaleX="77085" custScaleY="121467" custLinFactY="100000" custLinFactNeighborX="5474" custLinFactNeighborY="178269"/>
      <dgm:spPr/>
    </dgm:pt>
    <dgm:pt modelId="{A4C16F75-EEF3-C44E-AFB6-62DEC1503383}" type="pres">
      <dgm:prSet presAssocID="{A71E9BEB-60F6-3C41-98CA-AE3782293532}" presName="connectorText" presStyleLbl="sibTrans2D1" presStyleIdx="2" presStyleCnt="5"/>
      <dgm:spPr/>
    </dgm:pt>
    <dgm:pt modelId="{8795B93A-EFA4-AB45-B462-A21F2EF8D432}" type="pres">
      <dgm:prSet presAssocID="{9D682CFB-64FC-7844-816B-A901FB3FDB02}" presName="node" presStyleLbl="node1" presStyleIdx="3" presStyleCnt="6" custScaleX="165191" custScaleY="123572" custLinFactX="-100000" custLinFactNeighborX="-173783" custLinFactNeighborY="-8018">
        <dgm:presLayoutVars>
          <dgm:bulletEnabled val="1"/>
        </dgm:presLayoutVars>
      </dgm:prSet>
      <dgm:spPr/>
    </dgm:pt>
    <dgm:pt modelId="{3299B8F0-B642-F545-9922-F8DF0838C264}" type="pres">
      <dgm:prSet presAssocID="{6A34591D-4029-B340-8AE9-505EFD9D86FB}" presName="sibTrans" presStyleLbl="sibTrans2D1" presStyleIdx="3" presStyleCnt="5"/>
      <dgm:spPr/>
    </dgm:pt>
    <dgm:pt modelId="{A5E5E588-BDB8-AB40-B0C6-A1BF053A056B}" type="pres">
      <dgm:prSet presAssocID="{6A34591D-4029-B340-8AE9-505EFD9D86FB}" presName="connectorText" presStyleLbl="sibTrans2D1" presStyleIdx="3" presStyleCnt="5"/>
      <dgm:spPr/>
    </dgm:pt>
    <dgm:pt modelId="{1C432563-5367-4842-9B3A-6503B123B9BD}" type="pres">
      <dgm:prSet presAssocID="{BCA24E11-244C-7645-9C05-827D4658A690}" presName="node" presStyleLbl="node1" presStyleIdx="4" presStyleCnt="6" custScaleX="193362" custScaleY="98904" custLinFactX="-65125" custLinFactNeighborX="-100000" custLinFactNeighborY="-6661">
        <dgm:presLayoutVars>
          <dgm:bulletEnabled val="1"/>
        </dgm:presLayoutVars>
      </dgm:prSet>
      <dgm:spPr/>
    </dgm:pt>
    <dgm:pt modelId="{099C4332-FD59-8D4C-A2D9-D4B3503305EB}" type="pres">
      <dgm:prSet presAssocID="{D24CB853-6C9F-5645-B569-AA4DFFC5639E}" presName="sibTrans" presStyleLbl="sibTrans2D1" presStyleIdx="4" presStyleCnt="5"/>
      <dgm:spPr/>
    </dgm:pt>
    <dgm:pt modelId="{EB359324-5EC5-6140-AEA9-55B56584C466}" type="pres">
      <dgm:prSet presAssocID="{D24CB853-6C9F-5645-B569-AA4DFFC5639E}" presName="connectorText" presStyleLbl="sibTrans2D1" presStyleIdx="4" presStyleCnt="5"/>
      <dgm:spPr/>
    </dgm:pt>
    <dgm:pt modelId="{3BE3448A-0354-824D-B6CD-15EBC93A2FC9}" type="pres">
      <dgm:prSet presAssocID="{E3F87BC4-A399-3541-8AE3-5783D8A662FA}" presName="node" presStyleLbl="node1" presStyleIdx="5" presStyleCnt="6" custScaleX="169966" custScaleY="104968" custLinFactX="-5186" custLinFactNeighborX="-100000" custLinFactNeighborY="-6681">
        <dgm:presLayoutVars>
          <dgm:bulletEnabled val="1"/>
        </dgm:presLayoutVars>
      </dgm:prSet>
      <dgm:spPr/>
    </dgm:pt>
  </dgm:ptLst>
  <dgm:cxnLst>
    <dgm:cxn modelId="{6338921F-FFA2-A444-B4AA-5E976FC4D471}" type="presOf" srcId="{24E6D670-677B-D743-993D-63675B9F7234}" destId="{D4CBC053-B070-8949-B08F-4C0D23551B19}" srcOrd="0" destOrd="0" presId="urn:microsoft.com/office/officeart/2005/8/layout/process1"/>
    <dgm:cxn modelId="{D7FFFF39-C585-F245-A2BB-F602F02A3FE4}" type="presOf" srcId="{2E2AB4E8-662F-064A-A383-C033EC9A58AF}" destId="{0B7FC248-ECEB-D64F-8338-51D988E9DD25}" srcOrd="0" destOrd="0" presId="urn:microsoft.com/office/officeart/2005/8/layout/process1"/>
    <dgm:cxn modelId="{FE0F3D3B-1A57-9E45-B43E-3696F54F4B5F}" type="presOf" srcId="{D24CB853-6C9F-5645-B569-AA4DFFC5639E}" destId="{099C4332-FD59-8D4C-A2D9-D4B3503305EB}" srcOrd="0" destOrd="0" presId="urn:microsoft.com/office/officeart/2005/8/layout/process1"/>
    <dgm:cxn modelId="{A26E2842-476A-4F4D-97E1-375D6FCE8339}" type="presOf" srcId="{65277ED5-C965-0441-B561-B9B876BF916E}" destId="{45A9C02E-A233-DA42-9799-0C3F00DBBDA4}" srcOrd="0" destOrd="0" presId="urn:microsoft.com/office/officeart/2005/8/layout/process1"/>
    <dgm:cxn modelId="{27FCAA5C-4357-924C-B383-8F874F3C90BE}" type="presOf" srcId="{6A34591D-4029-B340-8AE9-505EFD9D86FB}" destId="{A5E5E588-BDB8-AB40-B0C6-A1BF053A056B}" srcOrd="1" destOrd="0" presId="urn:microsoft.com/office/officeart/2005/8/layout/process1"/>
    <dgm:cxn modelId="{F6AA1961-6001-9243-B994-1D909BEA2D58}" srcId="{7CCE4864-5073-9F42-9C10-52071B1FE85F}" destId="{24E6D670-677B-D743-993D-63675B9F7234}" srcOrd="2" destOrd="0" parTransId="{A4B5D142-F367-C740-9AFC-86FF7F82DC0A}" sibTransId="{A71E9BEB-60F6-3C41-98CA-AE3782293532}"/>
    <dgm:cxn modelId="{68910662-C79E-EC47-81E1-15A432005AD0}" srcId="{7CCE4864-5073-9F42-9C10-52071B1FE85F}" destId="{9D682CFB-64FC-7844-816B-A901FB3FDB02}" srcOrd="3" destOrd="0" parTransId="{CE609AC1-455E-6A4E-B194-4E0CD1F5B1C4}" sibTransId="{6A34591D-4029-B340-8AE9-505EFD9D86FB}"/>
    <dgm:cxn modelId="{20C61263-D545-8F45-812F-7CFDA3BA2427}" type="presOf" srcId="{EECA965B-4755-E64C-8E5B-FC14B7BFC742}" destId="{173785FD-EB3B-9E4B-8BBA-5DC589E7C01E}" srcOrd="1" destOrd="0" presId="urn:microsoft.com/office/officeart/2005/8/layout/process1"/>
    <dgm:cxn modelId="{F551ED63-6930-6B4B-A7EF-86898A5E8D6C}" type="presOf" srcId="{7CCE4864-5073-9F42-9C10-52071B1FE85F}" destId="{E00515D6-B211-B94A-8387-82EF8E8378FB}" srcOrd="0" destOrd="0" presId="urn:microsoft.com/office/officeart/2005/8/layout/process1"/>
    <dgm:cxn modelId="{8865ED6E-6AD5-C347-8162-13F1292F4E54}" type="presOf" srcId="{6A34591D-4029-B340-8AE9-505EFD9D86FB}" destId="{3299B8F0-B642-F545-9922-F8DF0838C264}" srcOrd="0" destOrd="0" presId="urn:microsoft.com/office/officeart/2005/8/layout/process1"/>
    <dgm:cxn modelId="{BF9D0470-C759-D344-805D-C3CD2A60D536}" type="presOf" srcId="{BCA24E11-244C-7645-9C05-827D4658A690}" destId="{1C432563-5367-4842-9B3A-6503B123B9BD}" srcOrd="0" destOrd="0" presId="urn:microsoft.com/office/officeart/2005/8/layout/process1"/>
    <dgm:cxn modelId="{6B468074-8E0D-3C42-9BA6-5C5ADAA9588C}" srcId="{7CCE4864-5073-9F42-9C10-52071B1FE85F}" destId="{2E2AB4E8-662F-064A-A383-C033EC9A58AF}" srcOrd="0" destOrd="0" parTransId="{701D0390-E19A-2A44-9233-52A6D1837564}" sibTransId="{65277ED5-C965-0441-B561-B9B876BF916E}"/>
    <dgm:cxn modelId="{EA79A77A-1A6F-2244-8EC7-FCE09437F46C}" type="presOf" srcId="{E1B98EA5-B56B-8F41-99C2-73CE2E600E07}" destId="{1CF0D843-D6C9-2E46-8416-EAE3E47CCDA2}" srcOrd="0" destOrd="0" presId="urn:microsoft.com/office/officeart/2005/8/layout/process1"/>
    <dgm:cxn modelId="{1983599B-7C48-694C-A1A9-E5D3D96CF475}" type="presOf" srcId="{9D682CFB-64FC-7844-816B-A901FB3FDB02}" destId="{8795B93A-EFA4-AB45-B462-A21F2EF8D432}" srcOrd="0" destOrd="0" presId="urn:microsoft.com/office/officeart/2005/8/layout/process1"/>
    <dgm:cxn modelId="{3DC41FB1-3E4D-9048-A8E9-47B500205919}" type="presOf" srcId="{D24CB853-6C9F-5645-B569-AA4DFFC5639E}" destId="{EB359324-5EC5-6140-AEA9-55B56584C466}" srcOrd="1" destOrd="0" presId="urn:microsoft.com/office/officeart/2005/8/layout/process1"/>
    <dgm:cxn modelId="{7AB793C2-2BC8-8943-9912-F8BC02CA686C}" srcId="{7CCE4864-5073-9F42-9C10-52071B1FE85F}" destId="{E3F87BC4-A399-3541-8AE3-5783D8A662FA}" srcOrd="5" destOrd="0" parTransId="{F2AC4847-0416-F146-879B-99925E388A37}" sibTransId="{5AFDCD90-E4A9-ED4D-8327-BCF3EFEAC729}"/>
    <dgm:cxn modelId="{7A0423CA-571C-C743-B038-9A6C7E5368DF}" srcId="{7CCE4864-5073-9F42-9C10-52071B1FE85F}" destId="{BCA24E11-244C-7645-9C05-827D4658A690}" srcOrd="4" destOrd="0" parTransId="{600D83F0-53AA-0349-BF57-526704665DE1}" sibTransId="{D24CB853-6C9F-5645-B569-AA4DFFC5639E}"/>
    <dgm:cxn modelId="{2D5E9DD2-426D-A84E-AD05-AB260CBE5142}" type="presOf" srcId="{65277ED5-C965-0441-B561-B9B876BF916E}" destId="{B6B2E355-4F35-4941-AF80-5A8341C60EFD}" srcOrd="1" destOrd="0" presId="urn:microsoft.com/office/officeart/2005/8/layout/process1"/>
    <dgm:cxn modelId="{FE5631D7-403F-9745-AFF8-CE046FC1C50A}" type="presOf" srcId="{EECA965B-4755-E64C-8E5B-FC14B7BFC742}" destId="{295BF62C-5A29-7140-B266-B8E648DBE450}" srcOrd="0" destOrd="0" presId="urn:microsoft.com/office/officeart/2005/8/layout/process1"/>
    <dgm:cxn modelId="{E40823D9-8C0C-C94C-926E-51BEA69AEA19}" type="presOf" srcId="{E3F87BC4-A399-3541-8AE3-5783D8A662FA}" destId="{3BE3448A-0354-824D-B6CD-15EBC93A2FC9}" srcOrd="0" destOrd="0" presId="urn:microsoft.com/office/officeart/2005/8/layout/process1"/>
    <dgm:cxn modelId="{A3525ADB-FDEC-CF4D-AB1E-04BE5A00F621}" type="presOf" srcId="{A71E9BEB-60F6-3C41-98CA-AE3782293532}" destId="{DC506064-0172-334B-A0F5-D08CE6F514D6}" srcOrd="0" destOrd="0" presId="urn:microsoft.com/office/officeart/2005/8/layout/process1"/>
    <dgm:cxn modelId="{3F9588E1-B77D-7B41-88DC-D7E4239E7ABA}" type="presOf" srcId="{A71E9BEB-60F6-3C41-98CA-AE3782293532}" destId="{A4C16F75-EEF3-C44E-AFB6-62DEC1503383}" srcOrd="1" destOrd="0" presId="urn:microsoft.com/office/officeart/2005/8/layout/process1"/>
    <dgm:cxn modelId="{1D5EC2ED-A5E7-6B4F-B76C-D1379B146541}" srcId="{7CCE4864-5073-9F42-9C10-52071B1FE85F}" destId="{E1B98EA5-B56B-8F41-99C2-73CE2E600E07}" srcOrd="1" destOrd="0" parTransId="{4BC800C8-FF6B-104F-A9DE-CBD39DFB1048}" sibTransId="{EECA965B-4755-E64C-8E5B-FC14B7BFC742}"/>
    <dgm:cxn modelId="{6BA83639-E557-1A49-9995-3B10C515712F}" type="presParOf" srcId="{E00515D6-B211-B94A-8387-82EF8E8378FB}" destId="{0B7FC248-ECEB-D64F-8338-51D988E9DD25}" srcOrd="0" destOrd="0" presId="urn:microsoft.com/office/officeart/2005/8/layout/process1"/>
    <dgm:cxn modelId="{F20C5691-E923-EC40-8A92-ABC2FBFC10A2}" type="presParOf" srcId="{E00515D6-B211-B94A-8387-82EF8E8378FB}" destId="{45A9C02E-A233-DA42-9799-0C3F00DBBDA4}" srcOrd="1" destOrd="0" presId="urn:microsoft.com/office/officeart/2005/8/layout/process1"/>
    <dgm:cxn modelId="{202B311D-12B9-B445-83A1-2825648414B4}" type="presParOf" srcId="{45A9C02E-A233-DA42-9799-0C3F00DBBDA4}" destId="{B6B2E355-4F35-4941-AF80-5A8341C60EFD}" srcOrd="0" destOrd="0" presId="urn:microsoft.com/office/officeart/2005/8/layout/process1"/>
    <dgm:cxn modelId="{35DCC9A1-2FAA-A540-B3E9-32A40BA690F6}" type="presParOf" srcId="{E00515D6-B211-B94A-8387-82EF8E8378FB}" destId="{1CF0D843-D6C9-2E46-8416-EAE3E47CCDA2}" srcOrd="2" destOrd="0" presId="urn:microsoft.com/office/officeart/2005/8/layout/process1"/>
    <dgm:cxn modelId="{7F8351A6-1F20-DC46-B903-733F7DD3D252}" type="presParOf" srcId="{E00515D6-B211-B94A-8387-82EF8E8378FB}" destId="{295BF62C-5A29-7140-B266-B8E648DBE450}" srcOrd="3" destOrd="0" presId="urn:microsoft.com/office/officeart/2005/8/layout/process1"/>
    <dgm:cxn modelId="{50A7624A-4E4B-F242-BCDF-02E1DEE7C7D8}" type="presParOf" srcId="{295BF62C-5A29-7140-B266-B8E648DBE450}" destId="{173785FD-EB3B-9E4B-8BBA-5DC589E7C01E}" srcOrd="0" destOrd="0" presId="urn:microsoft.com/office/officeart/2005/8/layout/process1"/>
    <dgm:cxn modelId="{866AA1E8-9838-2C49-92E2-98BED5FAB79D}" type="presParOf" srcId="{E00515D6-B211-B94A-8387-82EF8E8378FB}" destId="{D4CBC053-B070-8949-B08F-4C0D23551B19}" srcOrd="4" destOrd="0" presId="urn:microsoft.com/office/officeart/2005/8/layout/process1"/>
    <dgm:cxn modelId="{954807D6-6703-E24F-808B-AEE535391DCB}" type="presParOf" srcId="{E00515D6-B211-B94A-8387-82EF8E8378FB}" destId="{DC506064-0172-334B-A0F5-D08CE6F514D6}" srcOrd="5" destOrd="0" presId="urn:microsoft.com/office/officeart/2005/8/layout/process1"/>
    <dgm:cxn modelId="{0490869F-15B5-2C46-9DDF-44B2B7E83DA2}" type="presParOf" srcId="{DC506064-0172-334B-A0F5-D08CE6F514D6}" destId="{A4C16F75-EEF3-C44E-AFB6-62DEC1503383}" srcOrd="0" destOrd="0" presId="urn:microsoft.com/office/officeart/2005/8/layout/process1"/>
    <dgm:cxn modelId="{2462C4C3-84A9-2D46-A5DB-6CCEDA0B9D65}" type="presParOf" srcId="{E00515D6-B211-B94A-8387-82EF8E8378FB}" destId="{8795B93A-EFA4-AB45-B462-A21F2EF8D432}" srcOrd="6" destOrd="0" presId="urn:microsoft.com/office/officeart/2005/8/layout/process1"/>
    <dgm:cxn modelId="{C6446014-9CFF-C34D-BBEB-2E3D88016C53}" type="presParOf" srcId="{E00515D6-B211-B94A-8387-82EF8E8378FB}" destId="{3299B8F0-B642-F545-9922-F8DF0838C264}" srcOrd="7" destOrd="0" presId="urn:microsoft.com/office/officeart/2005/8/layout/process1"/>
    <dgm:cxn modelId="{9FF53D53-2426-CA43-88B8-C954D00FC613}" type="presParOf" srcId="{3299B8F0-B642-F545-9922-F8DF0838C264}" destId="{A5E5E588-BDB8-AB40-B0C6-A1BF053A056B}" srcOrd="0" destOrd="0" presId="urn:microsoft.com/office/officeart/2005/8/layout/process1"/>
    <dgm:cxn modelId="{1E749FCD-F444-B94F-A832-60DBAAE7ACC0}" type="presParOf" srcId="{E00515D6-B211-B94A-8387-82EF8E8378FB}" destId="{1C432563-5367-4842-9B3A-6503B123B9BD}" srcOrd="8" destOrd="0" presId="urn:microsoft.com/office/officeart/2005/8/layout/process1"/>
    <dgm:cxn modelId="{34C98CFD-2B80-A145-A579-E13B5A0D2DAB}" type="presParOf" srcId="{E00515D6-B211-B94A-8387-82EF8E8378FB}" destId="{099C4332-FD59-8D4C-A2D9-D4B3503305EB}" srcOrd="9" destOrd="0" presId="urn:microsoft.com/office/officeart/2005/8/layout/process1"/>
    <dgm:cxn modelId="{2C0DDB46-2E09-D443-B938-C8058C350F31}" type="presParOf" srcId="{099C4332-FD59-8D4C-A2D9-D4B3503305EB}" destId="{EB359324-5EC5-6140-AEA9-55B56584C466}" srcOrd="0" destOrd="0" presId="urn:microsoft.com/office/officeart/2005/8/layout/process1"/>
    <dgm:cxn modelId="{545FE95B-112F-6349-BC71-94599699082E}" type="presParOf" srcId="{E00515D6-B211-B94A-8387-82EF8E8378FB}" destId="{3BE3448A-0354-824D-B6CD-15EBC93A2FC9}"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678517-588A-4250-B14F-2EA8B07DEC3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EE10B3-2EAC-46D8-9EC1-F9A8C7DBF7EF}">
      <dgm:prSet/>
      <dgm:spPr/>
      <dgm:t>
        <a:bodyPr/>
        <a:lstStyle/>
        <a:p>
          <a:r>
            <a:rPr lang="en-US" b="1" dirty="0"/>
            <a:t>Game Situation</a:t>
          </a:r>
          <a:r>
            <a:rPr lang="en-US" dirty="0"/>
            <a:t>: </a:t>
          </a:r>
        </a:p>
        <a:p>
          <a:r>
            <a:rPr lang="en-US" dirty="0"/>
            <a:t>Outs, Balls, Strikes, Runners on Base, Score</a:t>
          </a:r>
        </a:p>
      </dgm:t>
    </dgm:pt>
    <dgm:pt modelId="{F06C7CE2-0167-41DA-8903-58398C198228}" type="parTrans" cxnId="{7FB6449F-F43E-4483-8E6C-62F5E804264B}">
      <dgm:prSet/>
      <dgm:spPr/>
      <dgm:t>
        <a:bodyPr/>
        <a:lstStyle/>
        <a:p>
          <a:endParaRPr lang="en-US"/>
        </a:p>
      </dgm:t>
    </dgm:pt>
    <dgm:pt modelId="{F7533D2F-7015-43E1-8BCB-1D1A9AEE315B}" type="sibTrans" cxnId="{7FB6449F-F43E-4483-8E6C-62F5E804264B}">
      <dgm:prSet/>
      <dgm:spPr/>
      <dgm:t>
        <a:bodyPr/>
        <a:lstStyle/>
        <a:p>
          <a:endParaRPr lang="en-US"/>
        </a:p>
      </dgm:t>
    </dgm:pt>
    <dgm:pt modelId="{0EA63DDB-BA20-4462-BB26-06614B280E67}">
      <dgm:prSet/>
      <dgm:spPr/>
      <dgm:t>
        <a:bodyPr/>
        <a:lstStyle/>
        <a:p>
          <a:r>
            <a:rPr lang="en-US" b="1" dirty="0"/>
            <a:t>Batter Info</a:t>
          </a:r>
          <a:r>
            <a:rPr lang="en-US" dirty="0"/>
            <a:t>: </a:t>
          </a:r>
        </a:p>
        <a:p>
          <a:r>
            <a:rPr lang="en-US" dirty="0"/>
            <a:t>Hitter “Cluster”, Hitting Side</a:t>
          </a:r>
        </a:p>
      </dgm:t>
    </dgm:pt>
    <dgm:pt modelId="{C78EE050-0CDD-4A12-9565-A8EA2DC0B960}" type="parTrans" cxnId="{AF1CF4C7-CF05-4103-80B0-A709CB1E04A1}">
      <dgm:prSet/>
      <dgm:spPr/>
      <dgm:t>
        <a:bodyPr/>
        <a:lstStyle/>
        <a:p>
          <a:endParaRPr lang="en-US"/>
        </a:p>
      </dgm:t>
    </dgm:pt>
    <dgm:pt modelId="{C636D237-E6B2-4C20-B5C1-1B915E442D44}" type="sibTrans" cxnId="{AF1CF4C7-CF05-4103-80B0-A709CB1E04A1}">
      <dgm:prSet/>
      <dgm:spPr/>
      <dgm:t>
        <a:bodyPr/>
        <a:lstStyle/>
        <a:p>
          <a:endParaRPr lang="en-US"/>
        </a:p>
      </dgm:t>
    </dgm:pt>
    <dgm:pt modelId="{234AEEE3-EF4C-4FF2-8A4D-C8A473201424}">
      <dgm:prSet/>
      <dgm:spPr/>
      <dgm:t>
        <a:bodyPr/>
        <a:lstStyle/>
        <a:p>
          <a:r>
            <a:rPr lang="en-US" b="1" dirty="0"/>
            <a:t>Pitcher Stats</a:t>
          </a:r>
          <a:r>
            <a:rPr lang="en-US" dirty="0"/>
            <a:t>: </a:t>
          </a:r>
        </a:p>
        <a:p>
          <a:r>
            <a:rPr lang="en-US" dirty="0"/>
            <a:t>Total pitches thrown, last pitch information, running pitch type breakdown</a:t>
          </a:r>
        </a:p>
      </dgm:t>
    </dgm:pt>
    <dgm:pt modelId="{EACACAF9-1EDB-4A72-81DB-6EDC68D4770A}" type="parTrans" cxnId="{C1C52974-11C6-4D09-B909-7C94A471D614}">
      <dgm:prSet/>
      <dgm:spPr/>
      <dgm:t>
        <a:bodyPr/>
        <a:lstStyle/>
        <a:p>
          <a:endParaRPr lang="en-US"/>
        </a:p>
      </dgm:t>
    </dgm:pt>
    <dgm:pt modelId="{CC014E31-CB1B-4444-8022-1E7398274143}" type="sibTrans" cxnId="{C1C52974-11C6-4D09-B909-7C94A471D614}">
      <dgm:prSet/>
      <dgm:spPr/>
      <dgm:t>
        <a:bodyPr/>
        <a:lstStyle/>
        <a:p>
          <a:endParaRPr lang="en-US"/>
        </a:p>
      </dgm:t>
    </dgm:pt>
    <dgm:pt modelId="{6C5EF62F-5EE0-F34D-B0F8-D825E13EFF9A}" type="pres">
      <dgm:prSet presAssocID="{3C678517-588A-4250-B14F-2EA8B07DEC37}" presName="linear" presStyleCnt="0">
        <dgm:presLayoutVars>
          <dgm:animLvl val="lvl"/>
          <dgm:resizeHandles val="exact"/>
        </dgm:presLayoutVars>
      </dgm:prSet>
      <dgm:spPr/>
    </dgm:pt>
    <dgm:pt modelId="{151CA1B9-2F69-ED45-8C26-FDE90A9F547C}" type="pres">
      <dgm:prSet presAssocID="{8AEE10B3-2EAC-46D8-9EC1-F9A8C7DBF7EF}" presName="parentText" presStyleLbl="node1" presStyleIdx="0" presStyleCnt="3">
        <dgm:presLayoutVars>
          <dgm:chMax val="0"/>
          <dgm:bulletEnabled val="1"/>
        </dgm:presLayoutVars>
      </dgm:prSet>
      <dgm:spPr/>
    </dgm:pt>
    <dgm:pt modelId="{27406837-B72A-7F48-BE92-37FA19821BBE}" type="pres">
      <dgm:prSet presAssocID="{F7533D2F-7015-43E1-8BCB-1D1A9AEE315B}" presName="spacer" presStyleCnt="0"/>
      <dgm:spPr/>
    </dgm:pt>
    <dgm:pt modelId="{700D9C25-03E7-DD40-92F0-8126ABC458EE}" type="pres">
      <dgm:prSet presAssocID="{0EA63DDB-BA20-4462-BB26-06614B280E67}" presName="parentText" presStyleLbl="node1" presStyleIdx="1" presStyleCnt="3">
        <dgm:presLayoutVars>
          <dgm:chMax val="0"/>
          <dgm:bulletEnabled val="1"/>
        </dgm:presLayoutVars>
      </dgm:prSet>
      <dgm:spPr/>
    </dgm:pt>
    <dgm:pt modelId="{483F3967-33F0-6443-B1A5-36A759965F35}" type="pres">
      <dgm:prSet presAssocID="{C636D237-E6B2-4C20-B5C1-1B915E442D44}" presName="spacer" presStyleCnt="0"/>
      <dgm:spPr/>
    </dgm:pt>
    <dgm:pt modelId="{11111BDD-5479-374B-A5B7-8C4F0B15319A}" type="pres">
      <dgm:prSet presAssocID="{234AEEE3-EF4C-4FF2-8A4D-C8A473201424}" presName="parentText" presStyleLbl="node1" presStyleIdx="2" presStyleCnt="3">
        <dgm:presLayoutVars>
          <dgm:chMax val="0"/>
          <dgm:bulletEnabled val="1"/>
        </dgm:presLayoutVars>
      </dgm:prSet>
      <dgm:spPr/>
    </dgm:pt>
  </dgm:ptLst>
  <dgm:cxnLst>
    <dgm:cxn modelId="{48A39F0C-5BE0-0941-943E-290EFA26CC75}" type="presOf" srcId="{3C678517-588A-4250-B14F-2EA8B07DEC37}" destId="{6C5EF62F-5EE0-F34D-B0F8-D825E13EFF9A}" srcOrd="0" destOrd="0" presId="urn:microsoft.com/office/officeart/2005/8/layout/vList2"/>
    <dgm:cxn modelId="{1688443B-71B0-B149-85FF-87A3AF7D588C}" type="presOf" srcId="{234AEEE3-EF4C-4FF2-8A4D-C8A473201424}" destId="{11111BDD-5479-374B-A5B7-8C4F0B15319A}" srcOrd="0" destOrd="0" presId="urn:microsoft.com/office/officeart/2005/8/layout/vList2"/>
    <dgm:cxn modelId="{AF2C1E70-B232-BC4B-83F9-6529403F7330}" type="presOf" srcId="{0EA63DDB-BA20-4462-BB26-06614B280E67}" destId="{700D9C25-03E7-DD40-92F0-8126ABC458EE}" srcOrd="0" destOrd="0" presId="urn:microsoft.com/office/officeart/2005/8/layout/vList2"/>
    <dgm:cxn modelId="{C1C52974-11C6-4D09-B909-7C94A471D614}" srcId="{3C678517-588A-4250-B14F-2EA8B07DEC37}" destId="{234AEEE3-EF4C-4FF2-8A4D-C8A473201424}" srcOrd="2" destOrd="0" parTransId="{EACACAF9-1EDB-4A72-81DB-6EDC68D4770A}" sibTransId="{CC014E31-CB1B-4444-8022-1E7398274143}"/>
    <dgm:cxn modelId="{7FB6449F-F43E-4483-8E6C-62F5E804264B}" srcId="{3C678517-588A-4250-B14F-2EA8B07DEC37}" destId="{8AEE10B3-2EAC-46D8-9EC1-F9A8C7DBF7EF}" srcOrd="0" destOrd="0" parTransId="{F06C7CE2-0167-41DA-8903-58398C198228}" sibTransId="{F7533D2F-7015-43E1-8BCB-1D1A9AEE315B}"/>
    <dgm:cxn modelId="{AF1CF4C7-CF05-4103-80B0-A709CB1E04A1}" srcId="{3C678517-588A-4250-B14F-2EA8B07DEC37}" destId="{0EA63DDB-BA20-4462-BB26-06614B280E67}" srcOrd="1" destOrd="0" parTransId="{C78EE050-0CDD-4A12-9565-A8EA2DC0B960}" sibTransId="{C636D237-E6B2-4C20-B5C1-1B915E442D44}"/>
    <dgm:cxn modelId="{6AFF7AD0-097D-804C-B67E-B2B119E335EC}" type="presOf" srcId="{8AEE10B3-2EAC-46D8-9EC1-F9A8C7DBF7EF}" destId="{151CA1B9-2F69-ED45-8C26-FDE90A9F547C}" srcOrd="0" destOrd="0" presId="urn:microsoft.com/office/officeart/2005/8/layout/vList2"/>
    <dgm:cxn modelId="{BEF42270-9C64-0343-B2A2-80029356EE6C}" type="presParOf" srcId="{6C5EF62F-5EE0-F34D-B0F8-D825E13EFF9A}" destId="{151CA1B9-2F69-ED45-8C26-FDE90A9F547C}" srcOrd="0" destOrd="0" presId="urn:microsoft.com/office/officeart/2005/8/layout/vList2"/>
    <dgm:cxn modelId="{485A66C1-D3A4-A843-B954-F0FC95EFA51B}" type="presParOf" srcId="{6C5EF62F-5EE0-F34D-B0F8-D825E13EFF9A}" destId="{27406837-B72A-7F48-BE92-37FA19821BBE}" srcOrd="1" destOrd="0" presId="urn:microsoft.com/office/officeart/2005/8/layout/vList2"/>
    <dgm:cxn modelId="{5B1414E3-DBA8-B54B-AEDE-DAC54F99226F}" type="presParOf" srcId="{6C5EF62F-5EE0-F34D-B0F8-D825E13EFF9A}" destId="{700D9C25-03E7-DD40-92F0-8126ABC458EE}" srcOrd="2" destOrd="0" presId="urn:microsoft.com/office/officeart/2005/8/layout/vList2"/>
    <dgm:cxn modelId="{16ADE342-B38E-A644-8F09-05FAA7F70072}" type="presParOf" srcId="{6C5EF62F-5EE0-F34D-B0F8-D825E13EFF9A}" destId="{483F3967-33F0-6443-B1A5-36A759965F35}" srcOrd="3" destOrd="0" presId="urn:microsoft.com/office/officeart/2005/8/layout/vList2"/>
    <dgm:cxn modelId="{0ED31638-C1BA-B14D-8D1F-079A99EC2802}" type="presParOf" srcId="{6C5EF62F-5EE0-F34D-B0F8-D825E13EFF9A}" destId="{11111BDD-5479-374B-A5B7-8C4F0B1531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D16283-80AD-4421-AD18-23EEA4AB3668}"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E932F0D5-4BA2-49D8-A969-FF3D64623871}">
      <dgm:prSet/>
      <dgm:spPr/>
      <dgm:t>
        <a:bodyPr/>
        <a:lstStyle/>
        <a:p>
          <a:pPr algn="ctr"/>
          <a:r>
            <a:rPr lang="en-US" dirty="0"/>
            <a:t>Accuracy: 47% | Precision: 46% </a:t>
          </a:r>
        </a:p>
        <a:p>
          <a:pPr algn="ctr"/>
          <a:r>
            <a:rPr lang="en-US" dirty="0"/>
            <a:t>Recall: 34% </a:t>
          </a:r>
        </a:p>
      </dgm:t>
    </dgm:pt>
    <dgm:pt modelId="{F111560A-20EE-4844-B720-A3B668F84B30}" type="parTrans" cxnId="{7D7DB2DB-9143-43CC-89DB-1DA9690D7292}">
      <dgm:prSet/>
      <dgm:spPr/>
      <dgm:t>
        <a:bodyPr/>
        <a:lstStyle/>
        <a:p>
          <a:endParaRPr lang="en-US"/>
        </a:p>
      </dgm:t>
    </dgm:pt>
    <dgm:pt modelId="{1A35764C-1DD9-4954-9FDE-603AD0F9206D}" type="sibTrans" cxnId="{7D7DB2DB-9143-43CC-89DB-1DA9690D7292}">
      <dgm:prSet/>
      <dgm:spPr/>
      <dgm:t>
        <a:bodyPr/>
        <a:lstStyle/>
        <a:p>
          <a:endParaRPr lang="en-US"/>
        </a:p>
      </dgm:t>
    </dgm:pt>
    <dgm:pt modelId="{08E681E5-B5FB-448B-AD4D-3A51B11D17C4}">
      <dgm:prSet/>
      <dgm:spPr/>
      <dgm:t>
        <a:bodyPr/>
        <a:lstStyle/>
        <a:p>
          <a:r>
            <a:rPr lang="en-US" dirty="0"/>
            <a:t>Pitch Arsenal (w/ pitch rate):</a:t>
          </a:r>
        </a:p>
      </dgm:t>
    </dgm:pt>
    <dgm:pt modelId="{4F85BB03-883A-4503-BABA-24498D818B44}" type="parTrans" cxnId="{BEAABEB0-BA48-4818-9AC4-9CDF3849DBF7}">
      <dgm:prSet/>
      <dgm:spPr/>
      <dgm:t>
        <a:bodyPr/>
        <a:lstStyle/>
        <a:p>
          <a:endParaRPr lang="en-US"/>
        </a:p>
      </dgm:t>
    </dgm:pt>
    <dgm:pt modelId="{4154A886-F18E-4ACA-B9A9-ABB5CD670F25}" type="sibTrans" cxnId="{BEAABEB0-BA48-4818-9AC4-9CDF3849DBF7}">
      <dgm:prSet/>
      <dgm:spPr/>
      <dgm:t>
        <a:bodyPr/>
        <a:lstStyle/>
        <a:p>
          <a:endParaRPr lang="en-US"/>
        </a:p>
      </dgm:t>
    </dgm:pt>
    <dgm:pt modelId="{8980F697-1099-4B50-8CA0-4A080D7ED4AC}">
      <dgm:prSet custT="1"/>
      <dgm:spPr/>
      <dgm:t>
        <a:bodyPr/>
        <a:lstStyle/>
        <a:p>
          <a:r>
            <a:rPr lang="en-US" sz="1400" dirty="0"/>
            <a:t>Sinker: 47%</a:t>
          </a:r>
        </a:p>
      </dgm:t>
    </dgm:pt>
    <dgm:pt modelId="{A0D69AC4-9D5A-4A6C-82CD-50AD3F607800}" type="parTrans" cxnId="{0A99753C-EF59-4BFE-B4F8-1FE7E0FAFD55}">
      <dgm:prSet/>
      <dgm:spPr/>
      <dgm:t>
        <a:bodyPr/>
        <a:lstStyle/>
        <a:p>
          <a:endParaRPr lang="en-US"/>
        </a:p>
      </dgm:t>
    </dgm:pt>
    <dgm:pt modelId="{50FAAFF0-2423-4754-BE34-FF60F0C8C68C}" type="sibTrans" cxnId="{0A99753C-EF59-4BFE-B4F8-1FE7E0FAFD55}">
      <dgm:prSet/>
      <dgm:spPr/>
      <dgm:t>
        <a:bodyPr/>
        <a:lstStyle/>
        <a:p>
          <a:endParaRPr lang="en-US"/>
        </a:p>
      </dgm:t>
    </dgm:pt>
    <dgm:pt modelId="{9A8F0794-3BF8-409C-97EF-3D7297C41CEF}">
      <dgm:prSet/>
      <dgm:spPr/>
      <dgm:t>
        <a:bodyPr/>
        <a:lstStyle/>
        <a:p>
          <a:r>
            <a:rPr lang="en-US" dirty="0"/>
            <a:t>Establishes hitters with a sinker/changeup mix, doesn’t rely on four seam velocity</a:t>
          </a:r>
        </a:p>
      </dgm:t>
    </dgm:pt>
    <dgm:pt modelId="{8E8C2C66-B5C8-46C1-A7A2-4D7CE3DC61E9}" type="parTrans" cxnId="{BE5606AC-EC87-40C7-8297-DE1FC96A19AD}">
      <dgm:prSet/>
      <dgm:spPr/>
      <dgm:t>
        <a:bodyPr/>
        <a:lstStyle/>
        <a:p>
          <a:endParaRPr lang="en-US"/>
        </a:p>
      </dgm:t>
    </dgm:pt>
    <dgm:pt modelId="{33FE6752-B059-4319-B7B2-8239BC37F66D}" type="sibTrans" cxnId="{BE5606AC-EC87-40C7-8297-DE1FC96A19AD}">
      <dgm:prSet/>
      <dgm:spPr/>
      <dgm:t>
        <a:bodyPr/>
        <a:lstStyle/>
        <a:p>
          <a:endParaRPr lang="en-US"/>
        </a:p>
      </dgm:t>
    </dgm:pt>
    <dgm:pt modelId="{CADA8E74-E4CC-6B48-86D2-7C3AE83795FB}">
      <dgm:prSet custT="1"/>
      <dgm:spPr/>
      <dgm:t>
        <a:bodyPr/>
        <a:lstStyle/>
        <a:p>
          <a:r>
            <a:rPr lang="en-US" sz="1400" dirty="0"/>
            <a:t>Changeup: 27%</a:t>
          </a:r>
        </a:p>
      </dgm:t>
    </dgm:pt>
    <dgm:pt modelId="{B8E10AB8-FBEF-F14F-9514-436A6AD2EC24}" type="parTrans" cxnId="{FEF737CD-3AC1-0B4C-BF2C-1EA7C506603A}">
      <dgm:prSet/>
      <dgm:spPr/>
      <dgm:t>
        <a:bodyPr/>
        <a:lstStyle/>
        <a:p>
          <a:endParaRPr lang="en-US"/>
        </a:p>
      </dgm:t>
    </dgm:pt>
    <dgm:pt modelId="{E36A1313-8CFF-8248-8538-40275F031F03}" type="sibTrans" cxnId="{FEF737CD-3AC1-0B4C-BF2C-1EA7C506603A}">
      <dgm:prSet/>
      <dgm:spPr/>
      <dgm:t>
        <a:bodyPr/>
        <a:lstStyle/>
        <a:p>
          <a:endParaRPr lang="en-US"/>
        </a:p>
      </dgm:t>
    </dgm:pt>
    <dgm:pt modelId="{CFD79D81-1A2A-2D4C-9E98-DDC4C59C91BA}">
      <dgm:prSet custT="1"/>
      <dgm:spPr/>
      <dgm:t>
        <a:bodyPr/>
        <a:lstStyle/>
        <a:p>
          <a:r>
            <a:rPr lang="en-US" sz="1400" dirty="0"/>
            <a:t>Four Seam Fastball: 13%</a:t>
          </a:r>
        </a:p>
      </dgm:t>
    </dgm:pt>
    <dgm:pt modelId="{5E27D149-94D8-8E44-B867-3ED822ED881B}" type="parTrans" cxnId="{141EC7DD-916C-7643-8921-3971DDA54B33}">
      <dgm:prSet/>
      <dgm:spPr/>
      <dgm:t>
        <a:bodyPr/>
        <a:lstStyle/>
        <a:p>
          <a:endParaRPr lang="en-US"/>
        </a:p>
      </dgm:t>
    </dgm:pt>
    <dgm:pt modelId="{8D174DA2-98F4-5D44-B565-8A12E36248DA}" type="sibTrans" cxnId="{141EC7DD-916C-7643-8921-3971DDA54B33}">
      <dgm:prSet/>
      <dgm:spPr/>
      <dgm:t>
        <a:bodyPr/>
        <a:lstStyle/>
        <a:p>
          <a:endParaRPr lang="en-US"/>
        </a:p>
      </dgm:t>
    </dgm:pt>
    <dgm:pt modelId="{2D3EFE8F-7701-7F44-9BB6-804BE3D6A27B}">
      <dgm:prSet custT="1"/>
      <dgm:spPr/>
      <dgm:t>
        <a:bodyPr/>
        <a:lstStyle/>
        <a:p>
          <a:r>
            <a:rPr lang="en-US" sz="1400" dirty="0"/>
            <a:t>Cutter: 5%</a:t>
          </a:r>
        </a:p>
      </dgm:t>
    </dgm:pt>
    <dgm:pt modelId="{BE697B94-4716-3244-A75C-8A70EF906E52}" type="parTrans" cxnId="{A769C741-4D61-044A-AB6D-534B5EAA0D14}">
      <dgm:prSet/>
      <dgm:spPr/>
      <dgm:t>
        <a:bodyPr/>
        <a:lstStyle/>
        <a:p>
          <a:endParaRPr lang="en-US"/>
        </a:p>
      </dgm:t>
    </dgm:pt>
    <dgm:pt modelId="{A0CE6990-521D-594F-9719-EEBD7861E857}" type="sibTrans" cxnId="{A769C741-4D61-044A-AB6D-534B5EAA0D14}">
      <dgm:prSet/>
      <dgm:spPr/>
      <dgm:t>
        <a:bodyPr/>
        <a:lstStyle/>
        <a:p>
          <a:endParaRPr lang="en-US"/>
        </a:p>
      </dgm:t>
    </dgm:pt>
    <dgm:pt modelId="{8D91CB43-EDFA-0E48-A512-A545333BA851}">
      <dgm:prSet custT="1"/>
      <dgm:spPr/>
      <dgm:t>
        <a:bodyPr/>
        <a:lstStyle/>
        <a:p>
          <a:r>
            <a:rPr lang="en-US" sz="1400" dirty="0"/>
            <a:t>Curveball: 8%</a:t>
          </a:r>
        </a:p>
      </dgm:t>
    </dgm:pt>
    <dgm:pt modelId="{362B3C7C-DAFB-9A4F-8EEA-A66D27EDC81F}" type="parTrans" cxnId="{4AE2421D-8A61-1146-A720-094EB1341721}">
      <dgm:prSet/>
      <dgm:spPr/>
      <dgm:t>
        <a:bodyPr/>
        <a:lstStyle/>
        <a:p>
          <a:endParaRPr lang="en-US"/>
        </a:p>
      </dgm:t>
    </dgm:pt>
    <dgm:pt modelId="{6F9FBAB6-9C5C-7E4B-91BC-98FF3E7B07B0}" type="sibTrans" cxnId="{4AE2421D-8A61-1146-A720-094EB1341721}">
      <dgm:prSet/>
      <dgm:spPr/>
      <dgm:t>
        <a:bodyPr/>
        <a:lstStyle/>
        <a:p>
          <a:endParaRPr lang="en-US"/>
        </a:p>
      </dgm:t>
    </dgm:pt>
    <dgm:pt modelId="{641EDD92-C280-FB45-995B-2B1D8E9CE4BF}" type="pres">
      <dgm:prSet presAssocID="{7FD16283-80AD-4421-AD18-23EEA4AB3668}" presName="linear" presStyleCnt="0">
        <dgm:presLayoutVars>
          <dgm:animLvl val="lvl"/>
          <dgm:resizeHandles val="exact"/>
        </dgm:presLayoutVars>
      </dgm:prSet>
      <dgm:spPr/>
    </dgm:pt>
    <dgm:pt modelId="{D1999674-B753-5649-9726-BC8423DDD9CB}" type="pres">
      <dgm:prSet presAssocID="{E932F0D5-4BA2-49D8-A969-FF3D64623871}" presName="parentText" presStyleLbl="node1" presStyleIdx="0" presStyleCnt="3" custLinFactNeighborX="-43816" custLinFactNeighborY="-37387">
        <dgm:presLayoutVars>
          <dgm:chMax val="0"/>
          <dgm:bulletEnabled val="1"/>
        </dgm:presLayoutVars>
      </dgm:prSet>
      <dgm:spPr/>
    </dgm:pt>
    <dgm:pt modelId="{B2EFE782-04CB-CC49-88AD-57314C97C3B2}" type="pres">
      <dgm:prSet presAssocID="{1A35764C-1DD9-4954-9FDE-603AD0F9206D}" presName="spacer" presStyleCnt="0"/>
      <dgm:spPr/>
    </dgm:pt>
    <dgm:pt modelId="{7A305514-5F9B-AA45-BAE2-5DF59D43F8B9}" type="pres">
      <dgm:prSet presAssocID="{08E681E5-B5FB-448B-AD4D-3A51B11D17C4}" presName="parentText" presStyleLbl="node1" presStyleIdx="1" presStyleCnt="3">
        <dgm:presLayoutVars>
          <dgm:chMax val="0"/>
          <dgm:bulletEnabled val="1"/>
        </dgm:presLayoutVars>
      </dgm:prSet>
      <dgm:spPr/>
    </dgm:pt>
    <dgm:pt modelId="{6E24F2E7-C34B-BB44-A7D9-6A238A8E74E3}" type="pres">
      <dgm:prSet presAssocID="{08E681E5-B5FB-448B-AD4D-3A51B11D17C4}" presName="childText" presStyleLbl="revTx" presStyleIdx="0" presStyleCnt="1">
        <dgm:presLayoutVars>
          <dgm:bulletEnabled val="1"/>
        </dgm:presLayoutVars>
      </dgm:prSet>
      <dgm:spPr/>
    </dgm:pt>
    <dgm:pt modelId="{DF9C573E-6655-0C4C-8DDD-42F94B1DB648}" type="pres">
      <dgm:prSet presAssocID="{9A8F0794-3BF8-409C-97EF-3D7297C41CEF}" presName="parentText" presStyleLbl="node1" presStyleIdx="2" presStyleCnt="3">
        <dgm:presLayoutVars>
          <dgm:chMax val="0"/>
          <dgm:bulletEnabled val="1"/>
        </dgm:presLayoutVars>
      </dgm:prSet>
      <dgm:spPr/>
    </dgm:pt>
  </dgm:ptLst>
  <dgm:cxnLst>
    <dgm:cxn modelId="{29567C0A-8F54-CD4E-BFC3-3683F590D452}" type="presOf" srcId="{8D91CB43-EDFA-0E48-A512-A545333BA851}" destId="{6E24F2E7-C34B-BB44-A7D9-6A238A8E74E3}" srcOrd="0" destOrd="3" presId="urn:microsoft.com/office/officeart/2005/8/layout/vList2"/>
    <dgm:cxn modelId="{4AE2421D-8A61-1146-A720-094EB1341721}" srcId="{08E681E5-B5FB-448B-AD4D-3A51B11D17C4}" destId="{8D91CB43-EDFA-0E48-A512-A545333BA851}" srcOrd="3" destOrd="0" parTransId="{362B3C7C-DAFB-9A4F-8EEA-A66D27EDC81F}" sibTransId="{6F9FBAB6-9C5C-7E4B-91BC-98FF3E7B07B0}"/>
    <dgm:cxn modelId="{243C8D1F-EA7D-974C-9496-FC18A6950CE4}" type="presOf" srcId="{CFD79D81-1A2A-2D4C-9E98-DDC4C59C91BA}" destId="{6E24F2E7-C34B-BB44-A7D9-6A238A8E74E3}" srcOrd="0" destOrd="2" presId="urn:microsoft.com/office/officeart/2005/8/layout/vList2"/>
    <dgm:cxn modelId="{0A99753C-EF59-4BFE-B4F8-1FE7E0FAFD55}" srcId="{08E681E5-B5FB-448B-AD4D-3A51B11D17C4}" destId="{8980F697-1099-4B50-8CA0-4A080D7ED4AC}" srcOrd="0" destOrd="0" parTransId="{A0D69AC4-9D5A-4A6C-82CD-50AD3F607800}" sibTransId="{50FAAFF0-2423-4754-BE34-FF60F0C8C68C}"/>
    <dgm:cxn modelId="{A769C741-4D61-044A-AB6D-534B5EAA0D14}" srcId="{08E681E5-B5FB-448B-AD4D-3A51B11D17C4}" destId="{2D3EFE8F-7701-7F44-9BB6-804BE3D6A27B}" srcOrd="4" destOrd="0" parTransId="{BE697B94-4716-3244-A75C-8A70EF906E52}" sibTransId="{A0CE6990-521D-594F-9719-EEBD7861E857}"/>
    <dgm:cxn modelId="{7D606C5D-897A-8344-9C95-7B723E96CAD7}" type="presOf" srcId="{08E681E5-B5FB-448B-AD4D-3A51B11D17C4}" destId="{7A305514-5F9B-AA45-BAE2-5DF59D43F8B9}" srcOrd="0" destOrd="0" presId="urn:microsoft.com/office/officeart/2005/8/layout/vList2"/>
    <dgm:cxn modelId="{7FFB7791-3853-3049-A885-3B6E8CF60863}" type="presOf" srcId="{9A8F0794-3BF8-409C-97EF-3D7297C41CEF}" destId="{DF9C573E-6655-0C4C-8DDD-42F94B1DB648}" srcOrd="0" destOrd="0" presId="urn:microsoft.com/office/officeart/2005/8/layout/vList2"/>
    <dgm:cxn modelId="{A908399C-59B1-4C4F-8AA8-B933E09D8859}" type="presOf" srcId="{7FD16283-80AD-4421-AD18-23EEA4AB3668}" destId="{641EDD92-C280-FB45-995B-2B1D8E9CE4BF}" srcOrd="0" destOrd="0" presId="urn:microsoft.com/office/officeart/2005/8/layout/vList2"/>
    <dgm:cxn modelId="{3091A9A8-C10E-A24B-BD2E-277CF09AA534}" type="presOf" srcId="{2D3EFE8F-7701-7F44-9BB6-804BE3D6A27B}" destId="{6E24F2E7-C34B-BB44-A7D9-6A238A8E74E3}" srcOrd="0" destOrd="4" presId="urn:microsoft.com/office/officeart/2005/8/layout/vList2"/>
    <dgm:cxn modelId="{6B0AADAB-9FDC-9845-9020-FFEF4E275F04}" type="presOf" srcId="{CADA8E74-E4CC-6B48-86D2-7C3AE83795FB}" destId="{6E24F2E7-C34B-BB44-A7D9-6A238A8E74E3}" srcOrd="0" destOrd="1" presId="urn:microsoft.com/office/officeart/2005/8/layout/vList2"/>
    <dgm:cxn modelId="{BE5606AC-EC87-40C7-8297-DE1FC96A19AD}" srcId="{7FD16283-80AD-4421-AD18-23EEA4AB3668}" destId="{9A8F0794-3BF8-409C-97EF-3D7297C41CEF}" srcOrd="2" destOrd="0" parTransId="{8E8C2C66-B5C8-46C1-A7A2-4D7CE3DC61E9}" sibTransId="{33FE6752-B059-4319-B7B2-8239BC37F66D}"/>
    <dgm:cxn modelId="{BEAABEB0-BA48-4818-9AC4-9CDF3849DBF7}" srcId="{7FD16283-80AD-4421-AD18-23EEA4AB3668}" destId="{08E681E5-B5FB-448B-AD4D-3A51B11D17C4}" srcOrd="1" destOrd="0" parTransId="{4F85BB03-883A-4503-BABA-24498D818B44}" sibTransId="{4154A886-F18E-4ACA-B9A9-ABB5CD670F25}"/>
    <dgm:cxn modelId="{C603BEB5-010E-7441-A924-786B4502924B}" type="presOf" srcId="{E932F0D5-4BA2-49D8-A969-FF3D64623871}" destId="{D1999674-B753-5649-9726-BC8423DDD9CB}" srcOrd="0" destOrd="0" presId="urn:microsoft.com/office/officeart/2005/8/layout/vList2"/>
    <dgm:cxn modelId="{FEF737CD-3AC1-0B4C-BF2C-1EA7C506603A}" srcId="{08E681E5-B5FB-448B-AD4D-3A51B11D17C4}" destId="{CADA8E74-E4CC-6B48-86D2-7C3AE83795FB}" srcOrd="1" destOrd="0" parTransId="{B8E10AB8-FBEF-F14F-9514-436A6AD2EC24}" sibTransId="{E36A1313-8CFF-8248-8538-40275F031F03}"/>
    <dgm:cxn modelId="{7D7DB2DB-9143-43CC-89DB-1DA9690D7292}" srcId="{7FD16283-80AD-4421-AD18-23EEA4AB3668}" destId="{E932F0D5-4BA2-49D8-A969-FF3D64623871}" srcOrd="0" destOrd="0" parTransId="{F111560A-20EE-4844-B720-A3B668F84B30}" sibTransId="{1A35764C-1DD9-4954-9FDE-603AD0F9206D}"/>
    <dgm:cxn modelId="{141EC7DD-916C-7643-8921-3971DDA54B33}" srcId="{08E681E5-B5FB-448B-AD4D-3A51B11D17C4}" destId="{CFD79D81-1A2A-2D4C-9E98-DDC4C59C91BA}" srcOrd="2" destOrd="0" parTransId="{5E27D149-94D8-8E44-B867-3ED822ED881B}" sibTransId="{8D174DA2-98F4-5D44-B565-8A12E36248DA}"/>
    <dgm:cxn modelId="{46B961E3-B2C3-6247-BFB9-A096B3D2F807}" type="presOf" srcId="{8980F697-1099-4B50-8CA0-4A080D7ED4AC}" destId="{6E24F2E7-C34B-BB44-A7D9-6A238A8E74E3}" srcOrd="0" destOrd="0" presId="urn:microsoft.com/office/officeart/2005/8/layout/vList2"/>
    <dgm:cxn modelId="{A18B86DE-6616-A04E-AA95-E5211012A642}" type="presParOf" srcId="{641EDD92-C280-FB45-995B-2B1D8E9CE4BF}" destId="{D1999674-B753-5649-9726-BC8423DDD9CB}" srcOrd="0" destOrd="0" presId="urn:microsoft.com/office/officeart/2005/8/layout/vList2"/>
    <dgm:cxn modelId="{035FB5C4-55F5-1D41-AC4D-134078A37A2F}" type="presParOf" srcId="{641EDD92-C280-FB45-995B-2B1D8E9CE4BF}" destId="{B2EFE782-04CB-CC49-88AD-57314C97C3B2}" srcOrd="1" destOrd="0" presId="urn:microsoft.com/office/officeart/2005/8/layout/vList2"/>
    <dgm:cxn modelId="{FDE81163-9990-E347-9429-FE270D77A3F5}" type="presParOf" srcId="{641EDD92-C280-FB45-995B-2B1D8E9CE4BF}" destId="{7A305514-5F9B-AA45-BAE2-5DF59D43F8B9}" srcOrd="2" destOrd="0" presId="urn:microsoft.com/office/officeart/2005/8/layout/vList2"/>
    <dgm:cxn modelId="{3C6154E5-FBB0-F74D-87CA-8D5702CBBA37}" type="presParOf" srcId="{641EDD92-C280-FB45-995B-2B1D8E9CE4BF}" destId="{6E24F2E7-C34B-BB44-A7D9-6A238A8E74E3}" srcOrd="3" destOrd="0" presId="urn:microsoft.com/office/officeart/2005/8/layout/vList2"/>
    <dgm:cxn modelId="{A6716014-F5BB-4643-A61A-5AB53AB100A6}" type="presParOf" srcId="{641EDD92-C280-FB45-995B-2B1D8E9CE4BF}" destId="{DF9C573E-6655-0C4C-8DDD-42F94B1DB6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D16283-80AD-4421-AD18-23EEA4AB3668}"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E932F0D5-4BA2-49D8-A969-FF3D64623871}">
      <dgm:prSet/>
      <dgm:spPr/>
      <dgm:t>
        <a:bodyPr/>
        <a:lstStyle/>
        <a:p>
          <a:pPr algn="ctr"/>
          <a:r>
            <a:rPr lang="en-US" dirty="0"/>
            <a:t>Accuracy: 35% | Precision: 28% </a:t>
          </a:r>
        </a:p>
        <a:p>
          <a:pPr algn="ctr"/>
          <a:r>
            <a:rPr lang="en-US" dirty="0"/>
            <a:t>Recall: 29% </a:t>
          </a:r>
        </a:p>
      </dgm:t>
    </dgm:pt>
    <dgm:pt modelId="{F111560A-20EE-4844-B720-A3B668F84B30}" type="parTrans" cxnId="{7D7DB2DB-9143-43CC-89DB-1DA9690D7292}">
      <dgm:prSet/>
      <dgm:spPr/>
      <dgm:t>
        <a:bodyPr/>
        <a:lstStyle/>
        <a:p>
          <a:endParaRPr lang="en-US"/>
        </a:p>
      </dgm:t>
    </dgm:pt>
    <dgm:pt modelId="{1A35764C-1DD9-4954-9FDE-603AD0F9206D}" type="sibTrans" cxnId="{7D7DB2DB-9143-43CC-89DB-1DA9690D7292}">
      <dgm:prSet/>
      <dgm:spPr/>
      <dgm:t>
        <a:bodyPr/>
        <a:lstStyle/>
        <a:p>
          <a:endParaRPr lang="en-US"/>
        </a:p>
      </dgm:t>
    </dgm:pt>
    <dgm:pt modelId="{08E681E5-B5FB-448B-AD4D-3A51B11D17C4}">
      <dgm:prSet/>
      <dgm:spPr/>
      <dgm:t>
        <a:bodyPr/>
        <a:lstStyle/>
        <a:p>
          <a:r>
            <a:rPr lang="en-US" dirty="0"/>
            <a:t>Pitch Arsenal (w/ pitch rate):</a:t>
          </a:r>
        </a:p>
      </dgm:t>
    </dgm:pt>
    <dgm:pt modelId="{4F85BB03-883A-4503-BABA-24498D818B44}" type="parTrans" cxnId="{BEAABEB0-BA48-4818-9AC4-9CDF3849DBF7}">
      <dgm:prSet/>
      <dgm:spPr/>
      <dgm:t>
        <a:bodyPr/>
        <a:lstStyle/>
        <a:p>
          <a:endParaRPr lang="en-US"/>
        </a:p>
      </dgm:t>
    </dgm:pt>
    <dgm:pt modelId="{4154A886-F18E-4ACA-B9A9-ABB5CD670F25}" type="sibTrans" cxnId="{BEAABEB0-BA48-4818-9AC4-9CDF3849DBF7}">
      <dgm:prSet/>
      <dgm:spPr/>
      <dgm:t>
        <a:bodyPr/>
        <a:lstStyle/>
        <a:p>
          <a:endParaRPr lang="en-US"/>
        </a:p>
      </dgm:t>
    </dgm:pt>
    <dgm:pt modelId="{8980F697-1099-4B50-8CA0-4A080D7ED4AC}">
      <dgm:prSet custT="1"/>
      <dgm:spPr/>
      <dgm:t>
        <a:bodyPr/>
        <a:lstStyle/>
        <a:p>
          <a:r>
            <a:rPr lang="en-US" sz="1400" dirty="0"/>
            <a:t>Four Seam Fastball: 36%</a:t>
          </a:r>
        </a:p>
      </dgm:t>
    </dgm:pt>
    <dgm:pt modelId="{A0D69AC4-9D5A-4A6C-82CD-50AD3F607800}" type="parTrans" cxnId="{0A99753C-EF59-4BFE-B4F8-1FE7E0FAFD55}">
      <dgm:prSet/>
      <dgm:spPr/>
      <dgm:t>
        <a:bodyPr/>
        <a:lstStyle/>
        <a:p>
          <a:endParaRPr lang="en-US"/>
        </a:p>
      </dgm:t>
    </dgm:pt>
    <dgm:pt modelId="{50FAAFF0-2423-4754-BE34-FF60F0C8C68C}" type="sibTrans" cxnId="{0A99753C-EF59-4BFE-B4F8-1FE7E0FAFD55}">
      <dgm:prSet/>
      <dgm:spPr/>
      <dgm:t>
        <a:bodyPr/>
        <a:lstStyle/>
        <a:p>
          <a:endParaRPr lang="en-US"/>
        </a:p>
      </dgm:t>
    </dgm:pt>
    <dgm:pt modelId="{9A8F0794-3BF8-409C-97EF-3D7297C41CEF}">
      <dgm:prSet/>
      <dgm:spPr/>
      <dgm:t>
        <a:bodyPr/>
        <a:lstStyle/>
        <a:p>
          <a:r>
            <a:rPr lang="en-US" dirty="0"/>
            <a:t>Second most likely pitch type matched the actual pitch type 47% of the time</a:t>
          </a:r>
        </a:p>
      </dgm:t>
    </dgm:pt>
    <dgm:pt modelId="{8E8C2C66-B5C8-46C1-A7A2-4D7CE3DC61E9}" type="parTrans" cxnId="{BE5606AC-EC87-40C7-8297-DE1FC96A19AD}">
      <dgm:prSet/>
      <dgm:spPr/>
      <dgm:t>
        <a:bodyPr/>
        <a:lstStyle/>
        <a:p>
          <a:endParaRPr lang="en-US"/>
        </a:p>
      </dgm:t>
    </dgm:pt>
    <dgm:pt modelId="{33FE6752-B059-4319-B7B2-8239BC37F66D}" type="sibTrans" cxnId="{BE5606AC-EC87-40C7-8297-DE1FC96A19AD}">
      <dgm:prSet/>
      <dgm:spPr/>
      <dgm:t>
        <a:bodyPr/>
        <a:lstStyle/>
        <a:p>
          <a:endParaRPr lang="en-US"/>
        </a:p>
      </dgm:t>
    </dgm:pt>
    <dgm:pt modelId="{A03F13BE-A258-C44D-AFE5-0E94F33B04E1}">
      <dgm:prSet custT="1"/>
      <dgm:spPr/>
      <dgm:t>
        <a:bodyPr/>
        <a:lstStyle/>
        <a:p>
          <a:r>
            <a:rPr lang="en-US" sz="1400" dirty="0"/>
            <a:t>Slider: 21%</a:t>
          </a:r>
        </a:p>
      </dgm:t>
    </dgm:pt>
    <dgm:pt modelId="{66B4F1AD-5944-614D-83CE-B01E1FB58FB5}" type="parTrans" cxnId="{0B1CDEDD-A31C-644D-8D9D-E8CC83C71A86}">
      <dgm:prSet/>
      <dgm:spPr/>
      <dgm:t>
        <a:bodyPr/>
        <a:lstStyle/>
        <a:p>
          <a:endParaRPr lang="en-US"/>
        </a:p>
      </dgm:t>
    </dgm:pt>
    <dgm:pt modelId="{D40C5DEC-6CD8-E442-A5DA-B219C2039D3A}" type="sibTrans" cxnId="{0B1CDEDD-A31C-644D-8D9D-E8CC83C71A86}">
      <dgm:prSet/>
      <dgm:spPr/>
      <dgm:t>
        <a:bodyPr/>
        <a:lstStyle/>
        <a:p>
          <a:endParaRPr lang="en-US"/>
        </a:p>
      </dgm:t>
    </dgm:pt>
    <dgm:pt modelId="{D1ECCFFA-15A9-BD4E-9548-B511B21612DA}">
      <dgm:prSet custT="1"/>
      <dgm:spPr/>
      <dgm:t>
        <a:bodyPr/>
        <a:lstStyle/>
        <a:p>
          <a:r>
            <a:rPr lang="en-US" sz="1400" dirty="0"/>
            <a:t>Curveball: 11%</a:t>
          </a:r>
        </a:p>
      </dgm:t>
    </dgm:pt>
    <dgm:pt modelId="{AF9D80A7-5B12-554A-BE26-21264747DD98}" type="parTrans" cxnId="{22C04224-65C3-E544-9EEA-753D16A43FEC}">
      <dgm:prSet/>
      <dgm:spPr/>
      <dgm:t>
        <a:bodyPr/>
        <a:lstStyle/>
        <a:p>
          <a:endParaRPr lang="en-US"/>
        </a:p>
      </dgm:t>
    </dgm:pt>
    <dgm:pt modelId="{75CDB445-9AE1-BD46-BE27-527EDE852E80}" type="sibTrans" cxnId="{22C04224-65C3-E544-9EEA-753D16A43FEC}">
      <dgm:prSet/>
      <dgm:spPr/>
      <dgm:t>
        <a:bodyPr/>
        <a:lstStyle/>
        <a:p>
          <a:endParaRPr lang="en-US"/>
        </a:p>
      </dgm:t>
    </dgm:pt>
    <dgm:pt modelId="{48DAF749-5785-CF4A-9770-6184041E0A38}">
      <dgm:prSet custT="1"/>
      <dgm:spPr/>
      <dgm:t>
        <a:bodyPr/>
        <a:lstStyle/>
        <a:p>
          <a:r>
            <a:rPr lang="en-US" sz="1400" dirty="0"/>
            <a:t>Two Seamer: 14%</a:t>
          </a:r>
        </a:p>
      </dgm:t>
    </dgm:pt>
    <dgm:pt modelId="{A6AF0D82-B4E4-0444-9508-EB8EB784CBF0}" type="parTrans" cxnId="{D5C3327E-5AA2-E64B-B2D7-901EAC716427}">
      <dgm:prSet/>
      <dgm:spPr/>
      <dgm:t>
        <a:bodyPr/>
        <a:lstStyle/>
        <a:p>
          <a:endParaRPr lang="en-US"/>
        </a:p>
      </dgm:t>
    </dgm:pt>
    <dgm:pt modelId="{C18836EE-8B35-A147-9145-095DFA3CF2AB}" type="sibTrans" cxnId="{D5C3327E-5AA2-E64B-B2D7-901EAC716427}">
      <dgm:prSet/>
      <dgm:spPr/>
      <dgm:t>
        <a:bodyPr/>
        <a:lstStyle/>
        <a:p>
          <a:endParaRPr lang="en-US"/>
        </a:p>
      </dgm:t>
    </dgm:pt>
    <dgm:pt modelId="{DE652726-674A-BA44-AC83-8C40014D1A86}">
      <dgm:prSet custT="1"/>
      <dgm:spPr/>
      <dgm:t>
        <a:bodyPr/>
        <a:lstStyle/>
        <a:p>
          <a:r>
            <a:rPr lang="en-US" sz="1400" dirty="0"/>
            <a:t>Changeup: 18%</a:t>
          </a:r>
        </a:p>
      </dgm:t>
    </dgm:pt>
    <dgm:pt modelId="{1F8E7CBF-328F-4D44-B792-17DF300083AE}" type="parTrans" cxnId="{7D2DEAAB-A31B-CA4B-968E-3CCCFEFA8781}">
      <dgm:prSet/>
      <dgm:spPr/>
      <dgm:t>
        <a:bodyPr/>
        <a:lstStyle/>
        <a:p>
          <a:endParaRPr lang="en-US"/>
        </a:p>
      </dgm:t>
    </dgm:pt>
    <dgm:pt modelId="{19987300-E355-BC49-99E7-1DDDB2782024}" type="sibTrans" cxnId="{7D2DEAAB-A31B-CA4B-968E-3CCCFEFA8781}">
      <dgm:prSet/>
      <dgm:spPr/>
      <dgm:t>
        <a:bodyPr/>
        <a:lstStyle/>
        <a:p>
          <a:endParaRPr lang="en-US"/>
        </a:p>
      </dgm:t>
    </dgm:pt>
    <dgm:pt modelId="{641EDD92-C280-FB45-995B-2B1D8E9CE4BF}" type="pres">
      <dgm:prSet presAssocID="{7FD16283-80AD-4421-AD18-23EEA4AB3668}" presName="linear" presStyleCnt="0">
        <dgm:presLayoutVars>
          <dgm:animLvl val="lvl"/>
          <dgm:resizeHandles val="exact"/>
        </dgm:presLayoutVars>
      </dgm:prSet>
      <dgm:spPr/>
    </dgm:pt>
    <dgm:pt modelId="{D1999674-B753-5649-9726-BC8423DDD9CB}" type="pres">
      <dgm:prSet presAssocID="{E932F0D5-4BA2-49D8-A969-FF3D64623871}" presName="parentText" presStyleLbl="node1" presStyleIdx="0" presStyleCnt="3" custLinFactNeighborX="-43816" custLinFactNeighborY="-37387">
        <dgm:presLayoutVars>
          <dgm:chMax val="0"/>
          <dgm:bulletEnabled val="1"/>
        </dgm:presLayoutVars>
      </dgm:prSet>
      <dgm:spPr/>
    </dgm:pt>
    <dgm:pt modelId="{B2EFE782-04CB-CC49-88AD-57314C97C3B2}" type="pres">
      <dgm:prSet presAssocID="{1A35764C-1DD9-4954-9FDE-603AD0F9206D}" presName="spacer" presStyleCnt="0"/>
      <dgm:spPr/>
    </dgm:pt>
    <dgm:pt modelId="{7A305514-5F9B-AA45-BAE2-5DF59D43F8B9}" type="pres">
      <dgm:prSet presAssocID="{08E681E5-B5FB-448B-AD4D-3A51B11D17C4}" presName="parentText" presStyleLbl="node1" presStyleIdx="1" presStyleCnt="3">
        <dgm:presLayoutVars>
          <dgm:chMax val="0"/>
          <dgm:bulletEnabled val="1"/>
        </dgm:presLayoutVars>
      </dgm:prSet>
      <dgm:spPr/>
    </dgm:pt>
    <dgm:pt modelId="{6E24F2E7-C34B-BB44-A7D9-6A238A8E74E3}" type="pres">
      <dgm:prSet presAssocID="{08E681E5-B5FB-448B-AD4D-3A51B11D17C4}" presName="childText" presStyleLbl="revTx" presStyleIdx="0" presStyleCnt="1">
        <dgm:presLayoutVars>
          <dgm:bulletEnabled val="1"/>
        </dgm:presLayoutVars>
      </dgm:prSet>
      <dgm:spPr/>
    </dgm:pt>
    <dgm:pt modelId="{DF9C573E-6655-0C4C-8DDD-42F94B1DB648}" type="pres">
      <dgm:prSet presAssocID="{9A8F0794-3BF8-409C-97EF-3D7297C41CEF}" presName="parentText" presStyleLbl="node1" presStyleIdx="2" presStyleCnt="3">
        <dgm:presLayoutVars>
          <dgm:chMax val="0"/>
          <dgm:bulletEnabled val="1"/>
        </dgm:presLayoutVars>
      </dgm:prSet>
      <dgm:spPr/>
    </dgm:pt>
  </dgm:ptLst>
  <dgm:cxnLst>
    <dgm:cxn modelId="{22C04224-65C3-E544-9EEA-753D16A43FEC}" srcId="{08E681E5-B5FB-448B-AD4D-3A51B11D17C4}" destId="{D1ECCFFA-15A9-BD4E-9548-B511B21612DA}" srcOrd="4" destOrd="0" parTransId="{AF9D80A7-5B12-554A-BE26-21264747DD98}" sibTransId="{75CDB445-9AE1-BD46-BE27-527EDE852E80}"/>
    <dgm:cxn modelId="{0A7E2328-570F-D743-8808-2A55765422EA}" type="presOf" srcId="{48DAF749-5785-CF4A-9770-6184041E0A38}" destId="{6E24F2E7-C34B-BB44-A7D9-6A238A8E74E3}" srcOrd="0" destOrd="3" presId="urn:microsoft.com/office/officeart/2005/8/layout/vList2"/>
    <dgm:cxn modelId="{E11DAF39-C727-8C48-A029-5EC172D7A34D}" type="presOf" srcId="{D1ECCFFA-15A9-BD4E-9548-B511B21612DA}" destId="{6E24F2E7-C34B-BB44-A7D9-6A238A8E74E3}" srcOrd="0" destOrd="4" presId="urn:microsoft.com/office/officeart/2005/8/layout/vList2"/>
    <dgm:cxn modelId="{0A99753C-EF59-4BFE-B4F8-1FE7E0FAFD55}" srcId="{08E681E5-B5FB-448B-AD4D-3A51B11D17C4}" destId="{8980F697-1099-4B50-8CA0-4A080D7ED4AC}" srcOrd="0" destOrd="0" parTransId="{A0D69AC4-9D5A-4A6C-82CD-50AD3F607800}" sibTransId="{50FAAFF0-2423-4754-BE34-FF60F0C8C68C}"/>
    <dgm:cxn modelId="{7D606C5D-897A-8344-9C95-7B723E96CAD7}" type="presOf" srcId="{08E681E5-B5FB-448B-AD4D-3A51B11D17C4}" destId="{7A305514-5F9B-AA45-BAE2-5DF59D43F8B9}" srcOrd="0" destOrd="0" presId="urn:microsoft.com/office/officeart/2005/8/layout/vList2"/>
    <dgm:cxn modelId="{D5C3327E-5AA2-E64B-B2D7-901EAC716427}" srcId="{08E681E5-B5FB-448B-AD4D-3A51B11D17C4}" destId="{48DAF749-5785-CF4A-9770-6184041E0A38}" srcOrd="3" destOrd="0" parTransId="{A6AF0D82-B4E4-0444-9508-EB8EB784CBF0}" sibTransId="{C18836EE-8B35-A147-9145-095DFA3CF2AB}"/>
    <dgm:cxn modelId="{7FFB7791-3853-3049-A885-3B6E8CF60863}" type="presOf" srcId="{9A8F0794-3BF8-409C-97EF-3D7297C41CEF}" destId="{DF9C573E-6655-0C4C-8DDD-42F94B1DB648}" srcOrd="0" destOrd="0" presId="urn:microsoft.com/office/officeart/2005/8/layout/vList2"/>
    <dgm:cxn modelId="{A908399C-59B1-4C4F-8AA8-B933E09D8859}" type="presOf" srcId="{7FD16283-80AD-4421-AD18-23EEA4AB3668}" destId="{641EDD92-C280-FB45-995B-2B1D8E9CE4BF}" srcOrd="0" destOrd="0" presId="urn:microsoft.com/office/officeart/2005/8/layout/vList2"/>
    <dgm:cxn modelId="{7D2DEAAB-A31B-CA4B-968E-3CCCFEFA8781}" srcId="{08E681E5-B5FB-448B-AD4D-3A51B11D17C4}" destId="{DE652726-674A-BA44-AC83-8C40014D1A86}" srcOrd="2" destOrd="0" parTransId="{1F8E7CBF-328F-4D44-B792-17DF300083AE}" sibTransId="{19987300-E355-BC49-99E7-1DDDB2782024}"/>
    <dgm:cxn modelId="{BE5606AC-EC87-40C7-8297-DE1FC96A19AD}" srcId="{7FD16283-80AD-4421-AD18-23EEA4AB3668}" destId="{9A8F0794-3BF8-409C-97EF-3D7297C41CEF}" srcOrd="2" destOrd="0" parTransId="{8E8C2C66-B5C8-46C1-A7A2-4D7CE3DC61E9}" sibTransId="{33FE6752-B059-4319-B7B2-8239BC37F66D}"/>
    <dgm:cxn modelId="{BEAABEB0-BA48-4818-9AC4-9CDF3849DBF7}" srcId="{7FD16283-80AD-4421-AD18-23EEA4AB3668}" destId="{08E681E5-B5FB-448B-AD4D-3A51B11D17C4}" srcOrd="1" destOrd="0" parTransId="{4F85BB03-883A-4503-BABA-24498D818B44}" sibTransId="{4154A886-F18E-4ACA-B9A9-ABB5CD670F25}"/>
    <dgm:cxn modelId="{C603BEB5-010E-7441-A924-786B4502924B}" type="presOf" srcId="{E932F0D5-4BA2-49D8-A969-FF3D64623871}" destId="{D1999674-B753-5649-9726-BC8423DDD9CB}" srcOrd="0" destOrd="0" presId="urn:microsoft.com/office/officeart/2005/8/layout/vList2"/>
    <dgm:cxn modelId="{D20A1BCB-7DC8-5B43-BFF5-BA565C193D79}" type="presOf" srcId="{A03F13BE-A258-C44D-AFE5-0E94F33B04E1}" destId="{6E24F2E7-C34B-BB44-A7D9-6A238A8E74E3}" srcOrd="0" destOrd="1" presId="urn:microsoft.com/office/officeart/2005/8/layout/vList2"/>
    <dgm:cxn modelId="{7D7DB2DB-9143-43CC-89DB-1DA9690D7292}" srcId="{7FD16283-80AD-4421-AD18-23EEA4AB3668}" destId="{E932F0D5-4BA2-49D8-A969-FF3D64623871}" srcOrd="0" destOrd="0" parTransId="{F111560A-20EE-4844-B720-A3B668F84B30}" sibTransId="{1A35764C-1DD9-4954-9FDE-603AD0F9206D}"/>
    <dgm:cxn modelId="{0B1CDEDD-A31C-644D-8D9D-E8CC83C71A86}" srcId="{08E681E5-B5FB-448B-AD4D-3A51B11D17C4}" destId="{A03F13BE-A258-C44D-AFE5-0E94F33B04E1}" srcOrd="1" destOrd="0" parTransId="{66B4F1AD-5944-614D-83CE-B01E1FB58FB5}" sibTransId="{D40C5DEC-6CD8-E442-A5DA-B219C2039D3A}"/>
    <dgm:cxn modelId="{46B961E3-B2C3-6247-BFB9-A096B3D2F807}" type="presOf" srcId="{8980F697-1099-4B50-8CA0-4A080D7ED4AC}" destId="{6E24F2E7-C34B-BB44-A7D9-6A238A8E74E3}" srcOrd="0" destOrd="0" presId="urn:microsoft.com/office/officeart/2005/8/layout/vList2"/>
    <dgm:cxn modelId="{A7B12BF3-4FEC-CA4A-8906-7FFAAB94706B}" type="presOf" srcId="{DE652726-674A-BA44-AC83-8C40014D1A86}" destId="{6E24F2E7-C34B-BB44-A7D9-6A238A8E74E3}" srcOrd="0" destOrd="2" presId="urn:microsoft.com/office/officeart/2005/8/layout/vList2"/>
    <dgm:cxn modelId="{A18B86DE-6616-A04E-AA95-E5211012A642}" type="presParOf" srcId="{641EDD92-C280-FB45-995B-2B1D8E9CE4BF}" destId="{D1999674-B753-5649-9726-BC8423DDD9CB}" srcOrd="0" destOrd="0" presId="urn:microsoft.com/office/officeart/2005/8/layout/vList2"/>
    <dgm:cxn modelId="{035FB5C4-55F5-1D41-AC4D-134078A37A2F}" type="presParOf" srcId="{641EDD92-C280-FB45-995B-2B1D8E9CE4BF}" destId="{B2EFE782-04CB-CC49-88AD-57314C97C3B2}" srcOrd="1" destOrd="0" presId="urn:microsoft.com/office/officeart/2005/8/layout/vList2"/>
    <dgm:cxn modelId="{FDE81163-9990-E347-9429-FE270D77A3F5}" type="presParOf" srcId="{641EDD92-C280-FB45-995B-2B1D8E9CE4BF}" destId="{7A305514-5F9B-AA45-BAE2-5DF59D43F8B9}" srcOrd="2" destOrd="0" presId="urn:microsoft.com/office/officeart/2005/8/layout/vList2"/>
    <dgm:cxn modelId="{3C6154E5-FBB0-F74D-87CA-8D5702CBBA37}" type="presParOf" srcId="{641EDD92-C280-FB45-995B-2B1D8E9CE4BF}" destId="{6E24F2E7-C34B-BB44-A7D9-6A238A8E74E3}" srcOrd="3" destOrd="0" presId="urn:microsoft.com/office/officeart/2005/8/layout/vList2"/>
    <dgm:cxn modelId="{A6716014-F5BB-4643-A61A-5AB53AB100A6}" type="presParOf" srcId="{641EDD92-C280-FB45-995B-2B1D8E9CE4BF}" destId="{DF9C573E-6655-0C4C-8DDD-42F94B1DB6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D16283-80AD-4421-AD18-23EEA4AB3668}"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E932F0D5-4BA2-49D8-A969-FF3D64623871}">
      <dgm:prSet/>
      <dgm:spPr/>
      <dgm:t>
        <a:bodyPr/>
        <a:lstStyle/>
        <a:p>
          <a:pPr algn="ctr"/>
          <a:r>
            <a:rPr lang="en-US" dirty="0"/>
            <a:t>Accuracy: 23%  </a:t>
          </a:r>
        </a:p>
        <a:p>
          <a:pPr algn="ctr"/>
          <a:r>
            <a:rPr lang="en-US" dirty="0"/>
            <a:t>Precision: 32% </a:t>
          </a:r>
        </a:p>
        <a:p>
          <a:pPr algn="ctr"/>
          <a:r>
            <a:rPr lang="en-US" dirty="0"/>
            <a:t>Recall: 28%  </a:t>
          </a:r>
        </a:p>
      </dgm:t>
    </dgm:pt>
    <dgm:pt modelId="{F111560A-20EE-4844-B720-A3B668F84B30}" type="parTrans" cxnId="{7D7DB2DB-9143-43CC-89DB-1DA9690D7292}">
      <dgm:prSet/>
      <dgm:spPr/>
      <dgm:t>
        <a:bodyPr/>
        <a:lstStyle/>
        <a:p>
          <a:endParaRPr lang="en-US"/>
        </a:p>
      </dgm:t>
    </dgm:pt>
    <dgm:pt modelId="{1A35764C-1DD9-4954-9FDE-603AD0F9206D}" type="sibTrans" cxnId="{7D7DB2DB-9143-43CC-89DB-1DA9690D7292}">
      <dgm:prSet/>
      <dgm:spPr/>
      <dgm:t>
        <a:bodyPr/>
        <a:lstStyle/>
        <a:p>
          <a:endParaRPr lang="en-US"/>
        </a:p>
      </dgm:t>
    </dgm:pt>
    <dgm:pt modelId="{08E681E5-B5FB-448B-AD4D-3A51B11D17C4}">
      <dgm:prSet/>
      <dgm:spPr/>
      <dgm:t>
        <a:bodyPr/>
        <a:lstStyle/>
        <a:p>
          <a:r>
            <a:rPr lang="en-US" dirty="0"/>
            <a:t>- Sinker Usage fell drastically in 2017</a:t>
          </a:r>
        </a:p>
        <a:p>
          <a:r>
            <a:rPr lang="en-US" dirty="0"/>
            <a:t>- Replaced with Four seam fastball</a:t>
          </a:r>
        </a:p>
      </dgm:t>
    </dgm:pt>
    <dgm:pt modelId="{4F85BB03-883A-4503-BABA-24498D818B44}" type="parTrans" cxnId="{BEAABEB0-BA48-4818-9AC4-9CDF3849DBF7}">
      <dgm:prSet/>
      <dgm:spPr/>
      <dgm:t>
        <a:bodyPr/>
        <a:lstStyle/>
        <a:p>
          <a:endParaRPr lang="en-US"/>
        </a:p>
      </dgm:t>
    </dgm:pt>
    <dgm:pt modelId="{4154A886-F18E-4ACA-B9A9-ABB5CD670F25}" type="sibTrans" cxnId="{BEAABEB0-BA48-4818-9AC4-9CDF3849DBF7}">
      <dgm:prSet/>
      <dgm:spPr/>
      <dgm:t>
        <a:bodyPr/>
        <a:lstStyle/>
        <a:p>
          <a:endParaRPr lang="en-US"/>
        </a:p>
      </dgm:t>
    </dgm:pt>
    <dgm:pt modelId="{8980F697-1099-4B50-8CA0-4A080D7ED4AC}">
      <dgm:prSet/>
      <dgm:spPr/>
      <dgm:t>
        <a:bodyPr/>
        <a:lstStyle/>
        <a:p>
          <a:endParaRPr lang="en-US" dirty="0"/>
        </a:p>
      </dgm:t>
    </dgm:pt>
    <dgm:pt modelId="{A0D69AC4-9D5A-4A6C-82CD-50AD3F607800}" type="parTrans" cxnId="{0A99753C-EF59-4BFE-B4F8-1FE7E0FAFD55}">
      <dgm:prSet/>
      <dgm:spPr/>
      <dgm:t>
        <a:bodyPr/>
        <a:lstStyle/>
        <a:p>
          <a:endParaRPr lang="en-US"/>
        </a:p>
      </dgm:t>
    </dgm:pt>
    <dgm:pt modelId="{50FAAFF0-2423-4754-BE34-FF60F0C8C68C}" type="sibTrans" cxnId="{0A99753C-EF59-4BFE-B4F8-1FE7E0FAFD55}">
      <dgm:prSet/>
      <dgm:spPr/>
      <dgm:t>
        <a:bodyPr/>
        <a:lstStyle/>
        <a:p>
          <a:endParaRPr lang="en-US"/>
        </a:p>
      </dgm:t>
    </dgm:pt>
    <dgm:pt modelId="{641EDD92-C280-FB45-995B-2B1D8E9CE4BF}" type="pres">
      <dgm:prSet presAssocID="{7FD16283-80AD-4421-AD18-23EEA4AB3668}" presName="linear" presStyleCnt="0">
        <dgm:presLayoutVars>
          <dgm:animLvl val="lvl"/>
          <dgm:resizeHandles val="exact"/>
        </dgm:presLayoutVars>
      </dgm:prSet>
      <dgm:spPr/>
    </dgm:pt>
    <dgm:pt modelId="{D1999674-B753-5649-9726-BC8423DDD9CB}" type="pres">
      <dgm:prSet presAssocID="{E932F0D5-4BA2-49D8-A969-FF3D64623871}" presName="parentText" presStyleLbl="node1" presStyleIdx="0" presStyleCnt="2" custScaleY="61388">
        <dgm:presLayoutVars>
          <dgm:chMax val="0"/>
          <dgm:bulletEnabled val="1"/>
        </dgm:presLayoutVars>
      </dgm:prSet>
      <dgm:spPr/>
    </dgm:pt>
    <dgm:pt modelId="{B2EFE782-04CB-CC49-88AD-57314C97C3B2}" type="pres">
      <dgm:prSet presAssocID="{1A35764C-1DD9-4954-9FDE-603AD0F9206D}" presName="spacer" presStyleCnt="0"/>
      <dgm:spPr/>
    </dgm:pt>
    <dgm:pt modelId="{7A305514-5F9B-AA45-BAE2-5DF59D43F8B9}" type="pres">
      <dgm:prSet presAssocID="{08E681E5-B5FB-448B-AD4D-3A51B11D17C4}" presName="parentText" presStyleLbl="node1" presStyleIdx="1" presStyleCnt="2" custScaleY="80758">
        <dgm:presLayoutVars>
          <dgm:chMax val="0"/>
          <dgm:bulletEnabled val="1"/>
        </dgm:presLayoutVars>
      </dgm:prSet>
      <dgm:spPr/>
    </dgm:pt>
    <dgm:pt modelId="{6E24F2E7-C34B-BB44-A7D9-6A238A8E74E3}" type="pres">
      <dgm:prSet presAssocID="{08E681E5-B5FB-448B-AD4D-3A51B11D17C4}" presName="childText" presStyleLbl="revTx" presStyleIdx="0" presStyleCnt="1">
        <dgm:presLayoutVars>
          <dgm:bulletEnabled val="1"/>
        </dgm:presLayoutVars>
      </dgm:prSet>
      <dgm:spPr/>
    </dgm:pt>
  </dgm:ptLst>
  <dgm:cxnLst>
    <dgm:cxn modelId="{0A99753C-EF59-4BFE-B4F8-1FE7E0FAFD55}" srcId="{08E681E5-B5FB-448B-AD4D-3A51B11D17C4}" destId="{8980F697-1099-4B50-8CA0-4A080D7ED4AC}" srcOrd="0" destOrd="0" parTransId="{A0D69AC4-9D5A-4A6C-82CD-50AD3F607800}" sibTransId="{50FAAFF0-2423-4754-BE34-FF60F0C8C68C}"/>
    <dgm:cxn modelId="{2119C346-63FF-724E-B89C-3DCB4CA4890F}" type="presOf" srcId="{08E681E5-B5FB-448B-AD4D-3A51B11D17C4}" destId="{7A305514-5F9B-AA45-BAE2-5DF59D43F8B9}" srcOrd="0" destOrd="0" presId="urn:microsoft.com/office/officeart/2005/8/layout/vList2"/>
    <dgm:cxn modelId="{4D9F235D-1EF0-4B45-A7A8-26FEE0316740}" type="presOf" srcId="{7FD16283-80AD-4421-AD18-23EEA4AB3668}" destId="{641EDD92-C280-FB45-995B-2B1D8E9CE4BF}" srcOrd="0" destOrd="0" presId="urn:microsoft.com/office/officeart/2005/8/layout/vList2"/>
    <dgm:cxn modelId="{ABC10B93-421A-0545-8E18-6B3CE8D9D9A8}" type="presOf" srcId="{8980F697-1099-4B50-8CA0-4A080D7ED4AC}" destId="{6E24F2E7-C34B-BB44-A7D9-6A238A8E74E3}" srcOrd="0" destOrd="0" presId="urn:microsoft.com/office/officeart/2005/8/layout/vList2"/>
    <dgm:cxn modelId="{BEAABEB0-BA48-4818-9AC4-9CDF3849DBF7}" srcId="{7FD16283-80AD-4421-AD18-23EEA4AB3668}" destId="{08E681E5-B5FB-448B-AD4D-3A51B11D17C4}" srcOrd="1" destOrd="0" parTransId="{4F85BB03-883A-4503-BABA-24498D818B44}" sibTransId="{4154A886-F18E-4ACA-B9A9-ABB5CD670F25}"/>
    <dgm:cxn modelId="{7D7DB2DB-9143-43CC-89DB-1DA9690D7292}" srcId="{7FD16283-80AD-4421-AD18-23EEA4AB3668}" destId="{E932F0D5-4BA2-49D8-A969-FF3D64623871}" srcOrd="0" destOrd="0" parTransId="{F111560A-20EE-4844-B720-A3B668F84B30}" sibTransId="{1A35764C-1DD9-4954-9FDE-603AD0F9206D}"/>
    <dgm:cxn modelId="{E9245CFE-9023-7744-9953-3BFD66814F3D}" type="presOf" srcId="{E932F0D5-4BA2-49D8-A969-FF3D64623871}" destId="{D1999674-B753-5649-9726-BC8423DDD9CB}" srcOrd="0" destOrd="0" presId="urn:microsoft.com/office/officeart/2005/8/layout/vList2"/>
    <dgm:cxn modelId="{1E07E88A-7021-0F4D-BF43-613190A2D045}" type="presParOf" srcId="{641EDD92-C280-FB45-995B-2B1D8E9CE4BF}" destId="{D1999674-B753-5649-9726-BC8423DDD9CB}" srcOrd="0" destOrd="0" presId="urn:microsoft.com/office/officeart/2005/8/layout/vList2"/>
    <dgm:cxn modelId="{B2DDCA3D-65EE-6544-9B28-E643DEF3F0BB}" type="presParOf" srcId="{641EDD92-C280-FB45-995B-2B1D8E9CE4BF}" destId="{B2EFE782-04CB-CC49-88AD-57314C97C3B2}" srcOrd="1" destOrd="0" presId="urn:microsoft.com/office/officeart/2005/8/layout/vList2"/>
    <dgm:cxn modelId="{B7D25BB6-BAF2-B643-9979-ADB0362EE6A2}" type="presParOf" srcId="{641EDD92-C280-FB45-995B-2B1D8E9CE4BF}" destId="{7A305514-5F9B-AA45-BAE2-5DF59D43F8B9}" srcOrd="2" destOrd="0" presId="urn:microsoft.com/office/officeart/2005/8/layout/vList2"/>
    <dgm:cxn modelId="{0FF805D1-ECA7-FC44-BC7A-56FEC8C8309D}" type="presParOf" srcId="{641EDD92-C280-FB45-995B-2B1D8E9CE4BF}" destId="{6E24F2E7-C34B-BB44-A7D9-6A238A8E74E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D261DA-728E-46F1-8E8D-06E8E9286F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708C560-321A-402F-98EF-1F799B8E28F9}">
      <dgm:prSet/>
      <dgm:spPr/>
      <dgm:t>
        <a:bodyPr/>
        <a:lstStyle/>
        <a:p>
          <a:r>
            <a:rPr lang="en-US"/>
            <a:t>Classification:</a:t>
          </a:r>
        </a:p>
      </dgm:t>
    </dgm:pt>
    <dgm:pt modelId="{EBD604A7-83A0-4CE3-9E57-6F76A2DBB488}" type="parTrans" cxnId="{0A91B9AD-A942-4330-9C90-12D23E5BB03A}">
      <dgm:prSet/>
      <dgm:spPr/>
      <dgm:t>
        <a:bodyPr/>
        <a:lstStyle/>
        <a:p>
          <a:endParaRPr lang="en-US"/>
        </a:p>
      </dgm:t>
    </dgm:pt>
    <dgm:pt modelId="{FDA63600-3FAF-46E7-A131-F402ECCD5338}" type="sibTrans" cxnId="{0A91B9AD-A942-4330-9C90-12D23E5BB03A}">
      <dgm:prSet/>
      <dgm:spPr/>
      <dgm:t>
        <a:bodyPr/>
        <a:lstStyle/>
        <a:p>
          <a:endParaRPr lang="en-US"/>
        </a:p>
      </dgm:t>
    </dgm:pt>
    <dgm:pt modelId="{76898F13-DC61-4AC7-AE01-F77CE0720C7D}">
      <dgm:prSet/>
      <dgm:spPr/>
      <dgm:t>
        <a:bodyPr/>
        <a:lstStyle/>
        <a:p>
          <a:r>
            <a:rPr lang="en-US" dirty="0"/>
            <a:t>'</a:t>
          </a:r>
          <a:r>
            <a:rPr lang="en-US" dirty="0" err="1"/>
            <a:t>Cluster','inning</a:t>
          </a:r>
          <a:r>
            <a:rPr lang="en-US" dirty="0"/>
            <a:t>', 'top', 'on_1b', 'on_2b', 'on_3b', '</a:t>
          </a:r>
          <a:r>
            <a:rPr lang="en-US" dirty="0" err="1"/>
            <a:t>b_count</a:t>
          </a:r>
          <a:r>
            <a:rPr lang="en-US" dirty="0"/>
            <a:t>', '</a:t>
          </a:r>
          <a:r>
            <a:rPr lang="en-US" dirty="0" err="1"/>
            <a:t>s_count</a:t>
          </a:r>
          <a:r>
            <a:rPr lang="en-US" dirty="0"/>
            <a:t>', 'outs', '</a:t>
          </a:r>
          <a:r>
            <a:rPr lang="en-US" dirty="0" err="1"/>
            <a:t>stand_R</a:t>
          </a:r>
          <a:r>
            <a:rPr lang="en-US" dirty="0"/>
            <a:t>’, 'pitcher_run_diff','</a:t>
          </a:r>
          <a:r>
            <a:rPr lang="en-US" dirty="0" err="1"/>
            <a:t>last_pitch_speed</a:t>
          </a:r>
          <a:r>
            <a:rPr lang="en-US" dirty="0"/>
            <a:t>', '</a:t>
          </a:r>
          <a:r>
            <a:rPr lang="en-US" dirty="0" err="1"/>
            <a:t>last_pitch_px</a:t>
          </a:r>
          <a:r>
            <a:rPr lang="en-US" dirty="0"/>
            <a:t>’, 'last_pitch_</a:t>
          </a:r>
          <a:r>
            <a:rPr lang="en-US" dirty="0" err="1"/>
            <a:t>pz</a:t>
          </a:r>
          <a:r>
            <a:rPr lang="en-US" dirty="0"/>
            <a:t>','pitch_num','</a:t>
          </a:r>
          <a:r>
            <a:rPr lang="en-US" dirty="0" err="1"/>
            <a:t>cumulative_pitches</a:t>
          </a:r>
          <a:r>
            <a:rPr lang="en-US" dirty="0"/>
            <a:t>’, '</a:t>
          </a:r>
          <a:r>
            <a:rPr lang="en-US" dirty="0" err="1"/>
            <a:t>cumulative_ff_rate</a:t>
          </a:r>
          <a:r>
            <a:rPr lang="en-US" dirty="0"/>
            <a:t>', '</a:t>
          </a:r>
          <a:r>
            <a:rPr lang="en-US" dirty="0" err="1"/>
            <a:t>cumulative_sl_rate</a:t>
          </a:r>
          <a:r>
            <a:rPr lang="en-US" dirty="0"/>
            <a:t>', '</a:t>
          </a:r>
          <a:r>
            <a:rPr lang="en-US" dirty="0" err="1"/>
            <a:t>cumulative_ft_rate</a:t>
          </a:r>
          <a:r>
            <a:rPr lang="en-US" dirty="0"/>
            <a:t>’, '</a:t>
          </a:r>
          <a:r>
            <a:rPr lang="en-US" dirty="0" err="1"/>
            <a:t>cumulative_ch_rate</a:t>
          </a:r>
          <a:r>
            <a:rPr lang="en-US" dirty="0"/>
            <a:t>', '</a:t>
          </a:r>
          <a:r>
            <a:rPr lang="en-US" dirty="0" err="1"/>
            <a:t>cumulative_cu_rate</a:t>
          </a:r>
          <a:r>
            <a:rPr lang="en-US" dirty="0"/>
            <a:t>', '</a:t>
          </a:r>
          <a:r>
            <a:rPr lang="en-US" dirty="0" err="1"/>
            <a:t>cumulative_si_rate</a:t>
          </a:r>
          <a:r>
            <a:rPr lang="en-US" dirty="0"/>
            <a:t>’,  '</a:t>
          </a:r>
          <a:r>
            <a:rPr lang="en-US" dirty="0" err="1"/>
            <a:t>cumulative_fc_rate</a:t>
          </a:r>
          <a:r>
            <a:rPr lang="en-US" dirty="0"/>
            <a:t>', '</a:t>
          </a:r>
          <a:r>
            <a:rPr lang="en-US" dirty="0" err="1"/>
            <a:t>cumulative_kc_rate</a:t>
          </a:r>
          <a:r>
            <a:rPr lang="en-US" dirty="0"/>
            <a:t>', '</a:t>
          </a:r>
          <a:r>
            <a:rPr lang="en-US" dirty="0" err="1"/>
            <a:t>cumulative_fs_rate</a:t>
          </a:r>
          <a:r>
            <a:rPr lang="en-US" dirty="0"/>
            <a:t>’, '</a:t>
          </a:r>
          <a:r>
            <a:rPr lang="en-US" dirty="0" err="1"/>
            <a:t>cumulative_kn_rate</a:t>
          </a:r>
          <a:r>
            <a:rPr lang="en-US" dirty="0"/>
            <a:t>', '</a:t>
          </a:r>
          <a:r>
            <a:rPr lang="en-US" dirty="0" err="1"/>
            <a:t>cumulative_ep_rate</a:t>
          </a:r>
          <a:r>
            <a:rPr lang="en-US" dirty="0"/>
            <a:t>', '</a:t>
          </a:r>
          <a:r>
            <a:rPr lang="en-US" dirty="0" err="1"/>
            <a:t>cumulative_fo_rate</a:t>
          </a:r>
          <a:r>
            <a:rPr lang="en-US" dirty="0"/>
            <a:t>’, '</a:t>
          </a:r>
          <a:r>
            <a:rPr lang="en-US" dirty="0" err="1"/>
            <a:t>cumulative_sc_rate</a:t>
          </a:r>
          <a:r>
            <a:rPr lang="en-US" dirty="0"/>
            <a:t>', '</a:t>
          </a:r>
          <a:r>
            <a:rPr lang="en-US" dirty="0" err="1"/>
            <a:t>Last_Pitch_Type_Num</a:t>
          </a:r>
          <a:r>
            <a:rPr lang="en-US" dirty="0"/>
            <a:t>', 'last_5_ff', 'last_5_sl', 'last_5_ft', 'last_5_ch’, 'last_5_cu', 'last_5_si', 'last_5_fc', 'last_5_kc’, 'last_5_fs', 'last_5_kn', 'last_5_ep', 'last_5_fo’</a:t>
          </a:r>
        </a:p>
      </dgm:t>
    </dgm:pt>
    <dgm:pt modelId="{755710C5-B706-4FFF-B5C1-159BD64286BE}" type="parTrans" cxnId="{465C62C2-18E9-4E99-909A-ADCC091D2DFD}">
      <dgm:prSet/>
      <dgm:spPr/>
      <dgm:t>
        <a:bodyPr/>
        <a:lstStyle/>
        <a:p>
          <a:endParaRPr lang="en-US"/>
        </a:p>
      </dgm:t>
    </dgm:pt>
    <dgm:pt modelId="{511B69FC-D878-4B14-99C2-090B13813B98}" type="sibTrans" cxnId="{465C62C2-18E9-4E99-909A-ADCC091D2DFD}">
      <dgm:prSet/>
      <dgm:spPr/>
      <dgm:t>
        <a:bodyPr/>
        <a:lstStyle/>
        <a:p>
          <a:endParaRPr lang="en-US"/>
        </a:p>
      </dgm:t>
    </dgm:pt>
    <dgm:pt modelId="{B96CC758-D1ED-4BD7-B974-4E23EC460F8F}">
      <dgm:prSet/>
      <dgm:spPr/>
      <dgm:t>
        <a:bodyPr/>
        <a:lstStyle/>
        <a:p>
          <a:r>
            <a:rPr lang="en-US"/>
            <a:t>Regression – Px: </a:t>
          </a:r>
        </a:p>
      </dgm:t>
    </dgm:pt>
    <dgm:pt modelId="{59E441C1-567E-4306-89C5-08207C4848E5}" type="parTrans" cxnId="{55F3FD96-B8C0-4D61-BEF9-4F7FAA90F68C}">
      <dgm:prSet/>
      <dgm:spPr/>
      <dgm:t>
        <a:bodyPr/>
        <a:lstStyle/>
        <a:p>
          <a:endParaRPr lang="en-US"/>
        </a:p>
      </dgm:t>
    </dgm:pt>
    <dgm:pt modelId="{7FFEDD81-1AE9-4003-AA45-239F96BF956E}" type="sibTrans" cxnId="{55F3FD96-B8C0-4D61-BEF9-4F7FAA90F68C}">
      <dgm:prSet/>
      <dgm:spPr/>
      <dgm:t>
        <a:bodyPr/>
        <a:lstStyle/>
        <a:p>
          <a:endParaRPr lang="en-US"/>
        </a:p>
      </dgm:t>
    </dgm:pt>
    <dgm:pt modelId="{E4B6F950-962E-4B02-95E1-8E6AE52512AC}">
      <dgm:prSet/>
      <dgm:spPr/>
      <dgm:t>
        <a:bodyPr/>
        <a:lstStyle/>
        <a:p>
          <a:r>
            <a:rPr lang="en-US"/>
            <a:t>'Cluster','inning', 'top', 'on_1b', 'on_2b', 'on_3b', 'b_count', 's_count', 'outs', 'stand_R’, 'pitcher_run_diff','last_pitch_speed', 'last_pitch_px', 'last_pitch_pz','pitch_num','cumulative_pitches’, 'Last_Pitch_Type_Num', 'Pitch_Type_Num’</a:t>
          </a:r>
        </a:p>
      </dgm:t>
    </dgm:pt>
    <dgm:pt modelId="{AC217DB7-C9F0-4E7E-87ED-E9D3F0D8743E}" type="parTrans" cxnId="{F2E5C02B-CCB5-4DD3-8887-AB671F6DF98F}">
      <dgm:prSet/>
      <dgm:spPr/>
      <dgm:t>
        <a:bodyPr/>
        <a:lstStyle/>
        <a:p>
          <a:endParaRPr lang="en-US"/>
        </a:p>
      </dgm:t>
    </dgm:pt>
    <dgm:pt modelId="{1D920F90-5DF4-4B98-A61B-0D598DCE0FC2}" type="sibTrans" cxnId="{F2E5C02B-CCB5-4DD3-8887-AB671F6DF98F}">
      <dgm:prSet/>
      <dgm:spPr/>
      <dgm:t>
        <a:bodyPr/>
        <a:lstStyle/>
        <a:p>
          <a:endParaRPr lang="en-US"/>
        </a:p>
      </dgm:t>
    </dgm:pt>
    <dgm:pt modelId="{B5359D90-BDB5-48C5-B620-8D26411E6322}">
      <dgm:prSet/>
      <dgm:spPr/>
      <dgm:t>
        <a:bodyPr/>
        <a:lstStyle/>
        <a:p>
          <a:r>
            <a:rPr lang="en-US"/>
            <a:t>Regression – Pz: </a:t>
          </a:r>
        </a:p>
      </dgm:t>
    </dgm:pt>
    <dgm:pt modelId="{270B8758-FEF3-4174-9A4F-97F62520F474}" type="parTrans" cxnId="{7955A11A-517E-459B-930A-C882C80298DC}">
      <dgm:prSet/>
      <dgm:spPr/>
      <dgm:t>
        <a:bodyPr/>
        <a:lstStyle/>
        <a:p>
          <a:endParaRPr lang="en-US"/>
        </a:p>
      </dgm:t>
    </dgm:pt>
    <dgm:pt modelId="{BB320832-F0AD-4D54-976D-42FF3782D62D}" type="sibTrans" cxnId="{7955A11A-517E-459B-930A-C882C80298DC}">
      <dgm:prSet/>
      <dgm:spPr/>
      <dgm:t>
        <a:bodyPr/>
        <a:lstStyle/>
        <a:p>
          <a:endParaRPr lang="en-US"/>
        </a:p>
      </dgm:t>
    </dgm:pt>
    <dgm:pt modelId="{CE122212-9978-400B-8358-4BD9AF3E0AD8}">
      <dgm:prSet/>
      <dgm:spPr/>
      <dgm:t>
        <a:bodyPr/>
        <a:lstStyle/>
        <a:p>
          <a:r>
            <a:rPr lang="en-US"/>
            <a:t>'Cluster','inning', 'top', 'on_1b', 'on_2b', 'on_3b', 'b_count', 's_count', 'outs', 'stand_R’,  'pitcher_run_diff','last_pitch_speed', 'last_pitch_px’, 'last_pitch_pz','pitch_num','cumulative_pitches’, 'Last_Pitch_Type_Num', 'Pitch_Type_Num', 'px'</a:t>
          </a:r>
        </a:p>
      </dgm:t>
    </dgm:pt>
    <dgm:pt modelId="{67A01DF7-6007-49DF-B7BA-42EE7DA16FB6}" type="parTrans" cxnId="{B7958679-4477-4C15-8F03-D8EB7A5AC823}">
      <dgm:prSet/>
      <dgm:spPr/>
      <dgm:t>
        <a:bodyPr/>
        <a:lstStyle/>
        <a:p>
          <a:endParaRPr lang="en-US"/>
        </a:p>
      </dgm:t>
    </dgm:pt>
    <dgm:pt modelId="{E8EE2CE9-50B3-4DCD-BB47-E3CCBDF1BC84}" type="sibTrans" cxnId="{B7958679-4477-4C15-8F03-D8EB7A5AC823}">
      <dgm:prSet/>
      <dgm:spPr/>
      <dgm:t>
        <a:bodyPr/>
        <a:lstStyle/>
        <a:p>
          <a:endParaRPr lang="en-US"/>
        </a:p>
      </dgm:t>
    </dgm:pt>
    <dgm:pt modelId="{B212BFCC-8283-5E42-87B5-879FD371C1BF}" type="pres">
      <dgm:prSet presAssocID="{66D261DA-728E-46F1-8E8D-06E8E9286FDC}" presName="linear" presStyleCnt="0">
        <dgm:presLayoutVars>
          <dgm:dir/>
          <dgm:animLvl val="lvl"/>
          <dgm:resizeHandles val="exact"/>
        </dgm:presLayoutVars>
      </dgm:prSet>
      <dgm:spPr/>
    </dgm:pt>
    <dgm:pt modelId="{359972B1-04A9-D24D-BE0A-1C49C16E07F2}" type="pres">
      <dgm:prSet presAssocID="{9708C560-321A-402F-98EF-1F799B8E28F9}" presName="parentLin" presStyleCnt="0"/>
      <dgm:spPr/>
    </dgm:pt>
    <dgm:pt modelId="{B9459B9C-81BA-0B4E-B0CB-E53F3423327E}" type="pres">
      <dgm:prSet presAssocID="{9708C560-321A-402F-98EF-1F799B8E28F9}" presName="parentLeftMargin" presStyleLbl="node1" presStyleIdx="0" presStyleCnt="3"/>
      <dgm:spPr/>
    </dgm:pt>
    <dgm:pt modelId="{E273DADB-1504-EF4A-B495-7B90D296048F}" type="pres">
      <dgm:prSet presAssocID="{9708C560-321A-402F-98EF-1F799B8E28F9}" presName="parentText" presStyleLbl="node1" presStyleIdx="0" presStyleCnt="3">
        <dgm:presLayoutVars>
          <dgm:chMax val="0"/>
          <dgm:bulletEnabled val="1"/>
        </dgm:presLayoutVars>
      </dgm:prSet>
      <dgm:spPr/>
    </dgm:pt>
    <dgm:pt modelId="{4E302917-D374-FC49-94A6-85B68D3C3369}" type="pres">
      <dgm:prSet presAssocID="{9708C560-321A-402F-98EF-1F799B8E28F9}" presName="negativeSpace" presStyleCnt="0"/>
      <dgm:spPr/>
    </dgm:pt>
    <dgm:pt modelId="{7565EE67-58B1-864F-9B77-ED961B9E2AA6}" type="pres">
      <dgm:prSet presAssocID="{9708C560-321A-402F-98EF-1F799B8E28F9}" presName="childText" presStyleLbl="conFgAcc1" presStyleIdx="0" presStyleCnt="3">
        <dgm:presLayoutVars>
          <dgm:bulletEnabled val="1"/>
        </dgm:presLayoutVars>
      </dgm:prSet>
      <dgm:spPr/>
    </dgm:pt>
    <dgm:pt modelId="{606FC8F9-7760-3C44-9C1E-9333E21B6099}" type="pres">
      <dgm:prSet presAssocID="{FDA63600-3FAF-46E7-A131-F402ECCD5338}" presName="spaceBetweenRectangles" presStyleCnt="0"/>
      <dgm:spPr/>
    </dgm:pt>
    <dgm:pt modelId="{5F866BF2-7819-4A42-8496-D1EB60184BE9}" type="pres">
      <dgm:prSet presAssocID="{B96CC758-D1ED-4BD7-B974-4E23EC460F8F}" presName="parentLin" presStyleCnt="0"/>
      <dgm:spPr/>
    </dgm:pt>
    <dgm:pt modelId="{74511312-B356-E242-913E-076B6B701008}" type="pres">
      <dgm:prSet presAssocID="{B96CC758-D1ED-4BD7-B974-4E23EC460F8F}" presName="parentLeftMargin" presStyleLbl="node1" presStyleIdx="0" presStyleCnt="3"/>
      <dgm:spPr/>
    </dgm:pt>
    <dgm:pt modelId="{3A53B56E-6AA9-9C4D-8883-48BA9525D322}" type="pres">
      <dgm:prSet presAssocID="{B96CC758-D1ED-4BD7-B974-4E23EC460F8F}" presName="parentText" presStyleLbl="node1" presStyleIdx="1" presStyleCnt="3">
        <dgm:presLayoutVars>
          <dgm:chMax val="0"/>
          <dgm:bulletEnabled val="1"/>
        </dgm:presLayoutVars>
      </dgm:prSet>
      <dgm:spPr/>
    </dgm:pt>
    <dgm:pt modelId="{07396799-20F4-9140-A3AF-B3256BD9F37F}" type="pres">
      <dgm:prSet presAssocID="{B96CC758-D1ED-4BD7-B974-4E23EC460F8F}" presName="negativeSpace" presStyleCnt="0"/>
      <dgm:spPr/>
    </dgm:pt>
    <dgm:pt modelId="{7B4966AF-BAF1-A645-AD55-E9AA1CDF572D}" type="pres">
      <dgm:prSet presAssocID="{B96CC758-D1ED-4BD7-B974-4E23EC460F8F}" presName="childText" presStyleLbl="conFgAcc1" presStyleIdx="1" presStyleCnt="3">
        <dgm:presLayoutVars>
          <dgm:bulletEnabled val="1"/>
        </dgm:presLayoutVars>
      </dgm:prSet>
      <dgm:spPr/>
    </dgm:pt>
    <dgm:pt modelId="{D6AB2660-D529-7D4C-AEE1-B8BDF0E18EC5}" type="pres">
      <dgm:prSet presAssocID="{7FFEDD81-1AE9-4003-AA45-239F96BF956E}" presName="spaceBetweenRectangles" presStyleCnt="0"/>
      <dgm:spPr/>
    </dgm:pt>
    <dgm:pt modelId="{7A4945BA-7690-9946-B5FC-7FAC8BEB4A64}" type="pres">
      <dgm:prSet presAssocID="{B5359D90-BDB5-48C5-B620-8D26411E6322}" presName="parentLin" presStyleCnt="0"/>
      <dgm:spPr/>
    </dgm:pt>
    <dgm:pt modelId="{62D9ECAF-0E18-3548-B401-11C7F39C663E}" type="pres">
      <dgm:prSet presAssocID="{B5359D90-BDB5-48C5-B620-8D26411E6322}" presName="parentLeftMargin" presStyleLbl="node1" presStyleIdx="1" presStyleCnt="3"/>
      <dgm:spPr/>
    </dgm:pt>
    <dgm:pt modelId="{927E6DA2-C3FA-6A43-BD70-E941DA12D942}" type="pres">
      <dgm:prSet presAssocID="{B5359D90-BDB5-48C5-B620-8D26411E6322}" presName="parentText" presStyleLbl="node1" presStyleIdx="2" presStyleCnt="3">
        <dgm:presLayoutVars>
          <dgm:chMax val="0"/>
          <dgm:bulletEnabled val="1"/>
        </dgm:presLayoutVars>
      </dgm:prSet>
      <dgm:spPr/>
    </dgm:pt>
    <dgm:pt modelId="{5B8A0022-D3D7-DF47-85C5-EF357C75D64E}" type="pres">
      <dgm:prSet presAssocID="{B5359D90-BDB5-48C5-B620-8D26411E6322}" presName="negativeSpace" presStyleCnt="0"/>
      <dgm:spPr/>
    </dgm:pt>
    <dgm:pt modelId="{CDCD3EDD-D1E6-074B-8529-8D45F2BB47C1}" type="pres">
      <dgm:prSet presAssocID="{B5359D90-BDB5-48C5-B620-8D26411E6322}" presName="childText" presStyleLbl="conFgAcc1" presStyleIdx="2" presStyleCnt="3">
        <dgm:presLayoutVars>
          <dgm:bulletEnabled val="1"/>
        </dgm:presLayoutVars>
      </dgm:prSet>
      <dgm:spPr/>
    </dgm:pt>
  </dgm:ptLst>
  <dgm:cxnLst>
    <dgm:cxn modelId="{F3E24403-90B8-3C4B-936A-81C0E53A357C}" type="presOf" srcId="{CE122212-9978-400B-8358-4BD9AF3E0AD8}" destId="{CDCD3EDD-D1E6-074B-8529-8D45F2BB47C1}" srcOrd="0" destOrd="0" presId="urn:microsoft.com/office/officeart/2005/8/layout/list1"/>
    <dgm:cxn modelId="{7955A11A-517E-459B-930A-C882C80298DC}" srcId="{66D261DA-728E-46F1-8E8D-06E8E9286FDC}" destId="{B5359D90-BDB5-48C5-B620-8D26411E6322}" srcOrd="2" destOrd="0" parTransId="{270B8758-FEF3-4174-9A4F-97F62520F474}" sibTransId="{BB320832-F0AD-4D54-976D-42FF3782D62D}"/>
    <dgm:cxn modelId="{9401BD27-C63C-E949-A417-CD62257B1916}" type="presOf" srcId="{E4B6F950-962E-4B02-95E1-8E6AE52512AC}" destId="{7B4966AF-BAF1-A645-AD55-E9AA1CDF572D}" srcOrd="0" destOrd="0" presId="urn:microsoft.com/office/officeart/2005/8/layout/list1"/>
    <dgm:cxn modelId="{1DE1732B-0C91-9D41-8CCD-F02006656FC1}" type="presOf" srcId="{76898F13-DC61-4AC7-AE01-F77CE0720C7D}" destId="{7565EE67-58B1-864F-9B77-ED961B9E2AA6}" srcOrd="0" destOrd="0" presId="urn:microsoft.com/office/officeart/2005/8/layout/list1"/>
    <dgm:cxn modelId="{F2E5C02B-CCB5-4DD3-8887-AB671F6DF98F}" srcId="{B96CC758-D1ED-4BD7-B974-4E23EC460F8F}" destId="{E4B6F950-962E-4B02-95E1-8E6AE52512AC}" srcOrd="0" destOrd="0" parTransId="{AC217DB7-C9F0-4E7E-87ED-E9D3F0D8743E}" sibTransId="{1D920F90-5DF4-4B98-A61B-0D598DCE0FC2}"/>
    <dgm:cxn modelId="{88F97D71-ACCD-8C46-8B53-80CA1329E197}" type="presOf" srcId="{B5359D90-BDB5-48C5-B620-8D26411E6322}" destId="{62D9ECAF-0E18-3548-B401-11C7F39C663E}" srcOrd="0" destOrd="0" presId="urn:microsoft.com/office/officeart/2005/8/layout/list1"/>
    <dgm:cxn modelId="{B7958679-4477-4C15-8F03-D8EB7A5AC823}" srcId="{B5359D90-BDB5-48C5-B620-8D26411E6322}" destId="{CE122212-9978-400B-8358-4BD9AF3E0AD8}" srcOrd="0" destOrd="0" parTransId="{67A01DF7-6007-49DF-B7BA-42EE7DA16FB6}" sibTransId="{E8EE2CE9-50B3-4DCD-BB47-E3CCBDF1BC84}"/>
    <dgm:cxn modelId="{DB46A582-F267-9B4E-812B-13FC662B4F2A}" type="presOf" srcId="{9708C560-321A-402F-98EF-1F799B8E28F9}" destId="{B9459B9C-81BA-0B4E-B0CB-E53F3423327E}" srcOrd="0" destOrd="0" presId="urn:microsoft.com/office/officeart/2005/8/layout/list1"/>
    <dgm:cxn modelId="{55F3FD96-B8C0-4D61-BEF9-4F7FAA90F68C}" srcId="{66D261DA-728E-46F1-8E8D-06E8E9286FDC}" destId="{B96CC758-D1ED-4BD7-B974-4E23EC460F8F}" srcOrd="1" destOrd="0" parTransId="{59E441C1-567E-4306-89C5-08207C4848E5}" sibTransId="{7FFEDD81-1AE9-4003-AA45-239F96BF956E}"/>
    <dgm:cxn modelId="{7F1D8B99-F9E7-144D-B739-9FAFF095A9DD}" type="presOf" srcId="{B96CC758-D1ED-4BD7-B974-4E23EC460F8F}" destId="{74511312-B356-E242-913E-076B6B701008}" srcOrd="0" destOrd="0" presId="urn:microsoft.com/office/officeart/2005/8/layout/list1"/>
    <dgm:cxn modelId="{C6AB5E9F-AEF3-2B4F-BADD-DDC393547329}" type="presOf" srcId="{66D261DA-728E-46F1-8E8D-06E8E9286FDC}" destId="{B212BFCC-8283-5E42-87B5-879FD371C1BF}" srcOrd="0" destOrd="0" presId="urn:microsoft.com/office/officeart/2005/8/layout/list1"/>
    <dgm:cxn modelId="{0A91B9AD-A942-4330-9C90-12D23E5BB03A}" srcId="{66D261DA-728E-46F1-8E8D-06E8E9286FDC}" destId="{9708C560-321A-402F-98EF-1F799B8E28F9}" srcOrd="0" destOrd="0" parTransId="{EBD604A7-83A0-4CE3-9E57-6F76A2DBB488}" sibTransId="{FDA63600-3FAF-46E7-A131-F402ECCD5338}"/>
    <dgm:cxn modelId="{736387B6-5841-F14A-848D-72806B401124}" type="presOf" srcId="{B96CC758-D1ED-4BD7-B974-4E23EC460F8F}" destId="{3A53B56E-6AA9-9C4D-8883-48BA9525D322}" srcOrd="1" destOrd="0" presId="urn:microsoft.com/office/officeart/2005/8/layout/list1"/>
    <dgm:cxn modelId="{465C62C2-18E9-4E99-909A-ADCC091D2DFD}" srcId="{9708C560-321A-402F-98EF-1F799B8E28F9}" destId="{76898F13-DC61-4AC7-AE01-F77CE0720C7D}" srcOrd="0" destOrd="0" parTransId="{755710C5-B706-4FFF-B5C1-159BD64286BE}" sibTransId="{511B69FC-D878-4B14-99C2-090B13813B98}"/>
    <dgm:cxn modelId="{F2A485DC-C1C3-1248-B36C-333DC05CFFE1}" type="presOf" srcId="{9708C560-321A-402F-98EF-1F799B8E28F9}" destId="{E273DADB-1504-EF4A-B495-7B90D296048F}" srcOrd="1" destOrd="0" presId="urn:microsoft.com/office/officeart/2005/8/layout/list1"/>
    <dgm:cxn modelId="{F87C08F5-203F-0D45-BB0E-61135BB66C2B}" type="presOf" srcId="{B5359D90-BDB5-48C5-B620-8D26411E6322}" destId="{927E6DA2-C3FA-6A43-BD70-E941DA12D942}" srcOrd="1" destOrd="0" presId="urn:microsoft.com/office/officeart/2005/8/layout/list1"/>
    <dgm:cxn modelId="{DED02C45-2FD6-9446-BB93-8B7176C0A364}" type="presParOf" srcId="{B212BFCC-8283-5E42-87B5-879FD371C1BF}" destId="{359972B1-04A9-D24D-BE0A-1C49C16E07F2}" srcOrd="0" destOrd="0" presId="urn:microsoft.com/office/officeart/2005/8/layout/list1"/>
    <dgm:cxn modelId="{763B5E85-A81D-3945-BCD0-96AB3F0BEE2D}" type="presParOf" srcId="{359972B1-04A9-D24D-BE0A-1C49C16E07F2}" destId="{B9459B9C-81BA-0B4E-B0CB-E53F3423327E}" srcOrd="0" destOrd="0" presId="urn:microsoft.com/office/officeart/2005/8/layout/list1"/>
    <dgm:cxn modelId="{7F4FA617-FDBE-F449-A1E3-165AB1181DD2}" type="presParOf" srcId="{359972B1-04A9-D24D-BE0A-1C49C16E07F2}" destId="{E273DADB-1504-EF4A-B495-7B90D296048F}" srcOrd="1" destOrd="0" presId="urn:microsoft.com/office/officeart/2005/8/layout/list1"/>
    <dgm:cxn modelId="{AFA24223-2A60-0D48-9DAC-B4A35F6D2E52}" type="presParOf" srcId="{B212BFCC-8283-5E42-87B5-879FD371C1BF}" destId="{4E302917-D374-FC49-94A6-85B68D3C3369}" srcOrd="1" destOrd="0" presId="urn:microsoft.com/office/officeart/2005/8/layout/list1"/>
    <dgm:cxn modelId="{EAE1D1FC-A2A5-1A42-B545-87C472A0BA97}" type="presParOf" srcId="{B212BFCC-8283-5E42-87B5-879FD371C1BF}" destId="{7565EE67-58B1-864F-9B77-ED961B9E2AA6}" srcOrd="2" destOrd="0" presId="urn:microsoft.com/office/officeart/2005/8/layout/list1"/>
    <dgm:cxn modelId="{FD68A102-207C-3C48-86AE-EF0800ABFBEA}" type="presParOf" srcId="{B212BFCC-8283-5E42-87B5-879FD371C1BF}" destId="{606FC8F9-7760-3C44-9C1E-9333E21B6099}" srcOrd="3" destOrd="0" presId="urn:microsoft.com/office/officeart/2005/8/layout/list1"/>
    <dgm:cxn modelId="{CCEFEE47-FD5F-2445-8918-EA44FEA1661D}" type="presParOf" srcId="{B212BFCC-8283-5E42-87B5-879FD371C1BF}" destId="{5F866BF2-7819-4A42-8496-D1EB60184BE9}" srcOrd="4" destOrd="0" presId="urn:microsoft.com/office/officeart/2005/8/layout/list1"/>
    <dgm:cxn modelId="{74F48067-8BB7-3643-A20A-A66AEFFAA1BA}" type="presParOf" srcId="{5F866BF2-7819-4A42-8496-D1EB60184BE9}" destId="{74511312-B356-E242-913E-076B6B701008}" srcOrd="0" destOrd="0" presId="urn:microsoft.com/office/officeart/2005/8/layout/list1"/>
    <dgm:cxn modelId="{D68520B2-3733-3840-AF99-1281B1005BAF}" type="presParOf" srcId="{5F866BF2-7819-4A42-8496-D1EB60184BE9}" destId="{3A53B56E-6AA9-9C4D-8883-48BA9525D322}" srcOrd="1" destOrd="0" presId="urn:microsoft.com/office/officeart/2005/8/layout/list1"/>
    <dgm:cxn modelId="{BDE06129-442B-A04B-A19F-76A2D04AB788}" type="presParOf" srcId="{B212BFCC-8283-5E42-87B5-879FD371C1BF}" destId="{07396799-20F4-9140-A3AF-B3256BD9F37F}" srcOrd="5" destOrd="0" presId="urn:microsoft.com/office/officeart/2005/8/layout/list1"/>
    <dgm:cxn modelId="{637948A9-A2F6-774C-AFEE-446D21BFADAE}" type="presParOf" srcId="{B212BFCC-8283-5E42-87B5-879FD371C1BF}" destId="{7B4966AF-BAF1-A645-AD55-E9AA1CDF572D}" srcOrd="6" destOrd="0" presId="urn:microsoft.com/office/officeart/2005/8/layout/list1"/>
    <dgm:cxn modelId="{27D5715B-4276-E347-9FA7-32A276E87289}" type="presParOf" srcId="{B212BFCC-8283-5E42-87B5-879FD371C1BF}" destId="{D6AB2660-D529-7D4C-AEE1-B8BDF0E18EC5}" srcOrd="7" destOrd="0" presId="urn:microsoft.com/office/officeart/2005/8/layout/list1"/>
    <dgm:cxn modelId="{C9B6320F-C629-524E-9EE0-310EEFE459D2}" type="presParOf" srcId="{B212BFCC-8283-5E42-87B5-879FD371C1BF}" destId="{7A4945BA-7690-9946-B5FC-7FAC8BEB4A64}" srcOrd="8" destOrd="0" presId="urn:microsoft.com/office/officeart/2005/8/layout/list1"/>
    <dgm:cxn modelId="{EA8EDD14-869B-F444-AE48-0A596EB06465}" type="presParOf" srcId="{7A4945BA-7690-9946-B5FC-7FAC8BEB4A64}" destId="{62D9ECAF-0E18-3548-B401-11C7F39C663E}" srcOrd="0" destOrd="0" presId="urn:microsoft.com/office/officeart/2005/8/layout/list1"/>
    <dgm:cxn modelId="{1AD939DF-2215-DE44-BC3F-9958B07A2325}" type="presParOf" srcId="{7A4945BA-7690-9946-B5FC-7FAC8BEB4A64}" destId="{927E6DA2-C3FA-6A43-BD70-E941DA12D942}" srcOrd="1" destOrd="0" presId="urn:microsoft.com/office/officeart/2005/8/layout/list1"/>
    <dgm:cxn modelId="{96E0FB2C-78C5-2446-B377-525CE9047B7F}" type="presParOf" srcId="{B212BFCC-8283-5E42-87B5-879FD371C1BF}" destId="{5B8A0022-D3D7-DF47-85C5-EF357C75D64E}" srcOrd="9" destOrd="0" presId="urn:microsoft.com/office/officeart/2005/8/layout/list1"/>
    <dgm:cxn modelId="{E45489C0-751E-9C4E-A976-87FBBABAE59D}" type="presParOf" srcId="{B212BFCC-8283-5E42-87B5-879FD371C1BF}" destId="{CDCD3EDD-D1E6-074B-8529-8D45F2BB47C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5B964-A05A-4C2A-B7EE-B9A93D39EA33}">
      <dsp:nvSpPr>
        <dsp:cNvPr id="0" name=""/>
        <dsp:cNvSpPr/>
      </dsp:nvSpPr>
      <dsp:spPr>
        <a:xfrm>
          <a:off x="30164" y="62622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AE65-1A23-4391-BA87-89E94024B707}">
      <dsp:nvSpPr>
        <dsp:cNvPr id="0" name=""/>
        <dsp:cNvSpPr/>
      </dsp:nvSpPr>
      <dsp:spPr>
        <a:xfrm>
          <a:off x="202277" y="798332"/>
          <a:ext cx="475358" cy="475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0B64F-D474-4F5F-A0B3-7A6D1E608C16}">
      <dsp:nvSpPr>
        <dsp:cNvPr id="0" name=""/>
        <dsp:cNvSpPr/>
      </dsp:nvSpPr>
      <dsp:spPr>
        <a:xfrm>
          <a:off x="1025372" y="62622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Motivation and Goals</a:t>
          </a:r>
        </a:p>
      </dsp:txBody>
      <dsp:txXfrm>
        <a:off x="1025372" y="626220"/>
        <a:ext cx="1931874" cy="819583"/>
      </dsp:txXfrm>
    </dsp:sp>
    <dsp:sp modelId="{A48863A7-39E3-4792-857F-041F1F472668}">
      <dsp:nvSpPr>
        <dsp:cNvPr id="0" name=""/>
        <dsp:cNvSpPr/>
      </dsp:nvSpPr>
      <dsp:spPr>
        <a:xfrm>
          <a:off x="3293862" y="62622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55910-1E03-420E-89FB-5657A3BCAAE0}">
      <dsp:nvSpPr>
        <dsp:cNvPr id="0" name=""/>
        <dsp:cNvSpPr/>
      </dsp:nvSpPr>
      <dsp:spPr>
        <a:xfrm>
          <a:off x="3465974" y="798332"/>
          <a:ext cx="475358" cy="475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3B914-98C6-40F5-A767-3A7D3D7A9BDD}">
      <dsp:nvSpPr>
        <dsp:cNvPr id="0" name=""/>
        <dsp:cNvSpPr/>
      </dsp:nvSpPr>
      <dsp:spPr>
        <a:xfrm>
          <a:off x="4289070" y="62622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Collection and Modeling</a:t>
          </a:r>
        </a:p>
      </dsp:txBody>
      <dsp:txXfrm>
        <a:off x="4289070" y="626220"/>
        <a:ext cx="1931874" cy="819583"/>
      </dsp:txXfrm>
    </dsp:sp>
    <dsp:sp modelId="{A39073FB-ECA8-4ECC-93A2-6A4A4F512625}">
      <dsp:nvSpPr>
        <dsp:cNvPr id="0" name=""/>
        <dsp:cNvSpPr/>
      </dsp:nvSpPr>
      <dsp:spPr>
        <a:xfrm>
          <a:off x="30164" y="203806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BA282-D1AA-4353-9398-5C7444067D88}">
      <dsp:nvSpPr>
        <dsp:cNvPr id="0" name=""/>
        <dsp:cNvSpPr/>
      </dsp:nvSpPr>
      <dsp:spPr>
        <a:xfrm>
          <a:off x="202277" y="2210172"/>
          <a:ext cx="475358" cy="475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4EC1A-9301-45E1-83BC-DF88BEE008FD}">
      <dsp:nvSpPr>
        <dsp:cNvPr id="0" name=""/>
        <dsp:cNvSpPr/>
      </dsp:nvSpPr>
      <dsp:spPr>
        <a:xfrm>
          <a:off x="1025372" y="203806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Results and Takeaways</a:t>
          </a:r>
        </a:p>
      </dsp:txBody>
      <dsp:txXfrm>
        <a:off x="1025372" y="2038060"/>
        <a:ext cx="1931874" cy="819583"/>
      </dsp:txXfrm>
    </dsp:sp>
    <dsp:sp modelId="{EC52A155-05FA-497A-BD1A-37769A5EFE9B}">
      <dsp:nvSpPr>
        <dsp:cNvPr id="0" name=""/>
        <dsp:cNvSpPr/>
      </dsp:nvSpPr>
      <dsp:spPr>
        <a:xfrm>
          <a:off x="3293862" y="203806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2AC90-2E10-45E6-AB18-C3CEA221DDE0}">
      <dsp:nvSpPr>
        <dsp:cNvPr id="0" name=""/>
        <dsp:cNvSpPr/>
      </dsp:nvSpPr>
      <dsp:spPr>
        <a:xfrm>
          <a:off x="3465974" y="2210172"/>
          <a:ext cx="475358" cy="4753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A35DA-CD82-45E9-BE03-87EDE311F68A}">
      <dsp:nvSpPr>
        <dsp:cNvPr id="0" name=""/>
        <dsp:cNvSpPr/>
      </dsp:nvSpPr>
      <dsp:spPr>
        <a:xfrm>
          <a:off x="4289070" y="203806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Future Improvements</a:t>
          </a:r>
        </a:p>
      </dsp:txBody>
      <dsp:txXfrm>
        <a:off x="4289070" y="2038060"/>
        <a:ext cx="1931874" cy="819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FC248-ECEB-D64F-8338-51D988E9DD25}">
      <dsp:nvSpPr>
        <dsp:cNvPr id="0" name=""/>
        <dsp:cNvSpPr/>
      </dsp:nvSpPr>
      <dsp:spPr>
        <a:xfrm>
          <a:off x="14915" y="1301476"/>
          <a:ext cx="1892224" cy="2346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Collected from Kaggle</a:t>
          </a:r>
        </a:p>
        <a:p>
          <a:pPr marL="0" lvl="0" indent="0" algn="ctr" defTabSz="800100">
            <a:lnSpc>
              <a:spcPct val="90000"/>
            </a:lnSpc>
            <a:spcBef>
              <a:spcPct val="0"/>
            </a:spcBef>
            <a:spcAft>
              <a:spcPct val="35000"/>
            </a:spcAft>
            <a:buNone/>
          </a:pPr>
          <a:r>
            <a:rPr lang="en-US" sz="1800" kern="1200" dirty="0"/>
            <a:t>- Pitches, At-Bats, Games, Players Tables</a:t>
          </a:r>
        </a:p>
      </dsp:txBody>
      <dsp:txXfrm>
        <a:off x="70336" y="1356897"/>
        <a:ext cx="1781382" cy="2236035"/>
      </dsp:txXfrm>
    </dsp:sp>
    <dsp:sp modelId="{45A9C02E-A233-DA42-9799-0C3F00DBBDA4}">
      <dsp:nvSpPr>
        <dsp:cNvPr id="0" name=""/>
        <dsp:cNvSpPr/>
      </dsp:nvSpPr>
      <dsp:spPr>
        <a:xfrm rot="48564">
          <a:off x="1943476" y="2362759"/>
          <a:ext cx="284924" cy="2560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43480" y="2413435"/>
        <a:ext cx="208095" cy="153659"/>
      </dsp:txXfrm>
    </dsp:sp>
    <dsp:sp modelId="{1CF0D843-D6C9-2E46-8416-EAE3E47CCDA2}">
      <dsp:nvSpPr>
        <dsp:cNvPr id="0" name=""/>
        <dsp:cNvSpPr/>
      </dsp:nvSpPr>
      <dsp:spPr>
        <a:xfrm>
          <a:off x="2254321" y="1075719"/>
          <a:ext cx="1616886" cy="285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PostgreSQL Database created and queried</a:t>
          </a:r>
        </a:p>
        <a:p>
          <a:pPr marL="0" lvl="0" indent="0" algn="ctr" defTabSz="711200">
            <a:lnSpc>
              <a:spcPct val="90000"/>
            </a:lnSpc>
            <a:spcBef>
              <a:spcPct val="0"/>
            </a:spcBef>
            <a:spcAft>
              <a:spcPct val="35000"/>
            </a:spcAft>
            <a:buNone/>
          </a:pPr>
          <a:r>
            <a:rPr lang="en-US" sz="1600" kern="1200" dirty="0"/>
            <a:t>- Features for modeling joined</a:t>
          </a:r>
        </a:p>
        <a:p>
          <a:pPr marL="0" lvl="0" indent="0" algn="ctr" defTabSz="711200">
            <a:lnSpc>
              <a:spcPct val="90000"/>
            </a:lnSpc>
            <a:spcBef>
              <a:spcPct val="0"/>
            </a:spcBef>
            <a:spcAft>
              <a:spcPct val="35000"/>
            </a:spcAft>
            <a:buNone/>
          </a:pPr>
          <a:r>
            <a:rPr lang="en-US" sz="1600" kern="1200" dirty="0"/>
            <a:t>- Pitcher Stats engineered</a:t>
          </a:r>
        </a:p>
      </dsp:txBody>
      <dsp:txXfrm>
        <a:off x="2301678" y="1123076"/>
        <a:ext cx="1522172" cy="2763063"/>
      </dsp:txXfrm>
    </dsp:sp>
    <dsp:sp modelId="{295BF62C-5A29-7140-B266-B8E648DBE450}">
      <dsp:nvSpPr>
        <dsp:cNvPr id="0" name=""/>
        <dsp:cNvSpPr/>
      </dsp:nvSpPr>
      <dsp:spPr>
        <a:xfrm flipV="1">
          <a:off x="3925044" y="2444785"/>
          <a:ext cx="678185" cy="2322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925044" y="2491244"/>
        <a:ext cx="608497" cy="139377"/>
      </dsp:txXfrm>
    </dsp:sp>
    <dsp:sp modelId="{D4CBC053-B070-8949-B08F-4C0D23551B19}">
      <dsp:nvSpPr>
        <dsp:cNvPr id="0" name=""/>
        <dsp:cNvSpPr/>
      </dsp:nvSpPr>
      <dsp:spPr>
        <a:xfrm>
          <a:off x="2177133" y="4151244"/>
          <a:ext cx="1658452" cy="11228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K-Means Clustering of Hitter Statistics</a:t>
          </a:r>
        </a:p>
      </dsp:txBody>
      <dsp:txXfrm>
        <a:off x="2210019" y="4184130"/>
        <a:ext cx="1592680" cy="1057054"/>
      </dsp:txXfrm>
    </dsp:sp>
    <dsp:sp modelId="{DC506064-0172-334B-A0F5-D08CE6F514D6}">
      <dsp:nvSpPr>
        <dsp:cNvPr id="0" name=""/>
        <dsp:cNvSpPr/>
      </dsp:nvSpPr>
      <dsp:spPr>
        <a:xfrm rot="19128465">
          <a:off x="3966401" y="4079357"/>
          <a:ext cx="613123" cy="2440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75462" y="4152284"/>
        <a:ext cx="539900" cy="146447"/>
      </dsp:txXfrm>
    </dsp:sp>
    <dsp:sp modelId="{8795B93A-EFA4-AB45-B462-A21F2EF8D432}">
      <dsp:nvSpPr>
        <dsp:cNvPr id="0" name=""/>
        <dsp:cNvSpPr/>
      </dsp:nvSpPr>
      <dsp:spPr>
        <a:xfrm>
          <a:off x="4777135" y="1231869"/>
          <a:ext cx="1338453" cy="2690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Data Cleaning</a:t>
          </a:r>
        </a:p>
        <a:p>
          <a:pPr marL="0" lvl="0" indent="0" algn="ctr" defTabSz="711200">
            <a:lnSpc>
              <a:spcPct val="90000"/>
            </a:lnSpc>
            <a:spcBef>
              <a:spcPct val="0"/>
            </a:spcBef>
            <a:spcAft>
              <a:spcPct val="35000"/>
            </a:spcAft>
            <a:buNone/>
          </a:pPr>
          <a:r>
            <a:rPr lang="en-US" sz="1600" kern="1200" dirty="0"/>
            <a:t>- Exploratory Data Analysis</a:t>
          </a:r>
        </a:p>
        <a:p>
          <a:pPr marL="0" lvl="0" indent="0" algn="ctr" defTabSz="711200">
            <a:lnSpc>
              <a:spcPct val="90000"/>
            </a:lnSpc>
            <a:spcBef>
              <a:spcPct val="0"/>
            </a:spcBef>
            <a:spcAft>
              <a:spcPct val="35000"/>
            </a:spcAft>
            <a:buNone/>
          </a:pPr>
          <a:r>
            <a:rPr lang="en-US" sz="1600" kern="1200" dirty="0"/>
            <a:t>- Modeling Preparation</a:t>
          </a:r>
        </a:p>
      </dsp:txBody>
      <dsp:txXfrm>
        <a:off x="4816337" y="1271071"/>
        <a:ext cx="1260049" cy="2612216"/>
      </dsp:txXfrm>
    </dsp:sp>
    <dsp:sp modelId="{3299B8F0-B642-F545-9922-F8DF0838C264}">
      <dsp:nvSpPr>
        <dsp:cNvPr id="0" name=""/>
        <dsp:cNvSpPr/>
      </dsp:nvSpPr>
      <dsp:spPr>
        <a:xfrm rot="44192">
          <a:off x="6327021" y="2490912"/>
          <a:ext cx="448311" cy="200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327023" y="2530713"/>
        <a:ext cx="388029" cy="120565"/>
      </dsp:txXfrm>
    </dsp:sp>
    <dsp:sp modelId="{1C432563-5367-4842-9B3A-6503B123B9BD}">
      <dsp:nvSpPr>
        <dsp:cNvPr id="0" name=""/>
        <dsp:cNvSpPr/>
      </dsp:nvSpPr>
      <dsp:spPr>
        <a:xfrm>
          <a:off x="6961391" y="1529973"/>
          <a:ext cx="1566708" cy="2153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Multiclass Classification Modeling</a:t>
          </a:r>
        </a:p>
        <a:p>
          <a:pPr marL="0" lvl="0" indent="0" algn="ctr" defTabSz="711200">
            <a:lnSpc>
              <a:spcPct val="90000"/>
            </a:lnSpc>
            <a:spcBef>
              <a:spcPct val="0"/>
            </a:spcBef>
            <a:spcAft>
              <a:spcPct val="35000"/>
            </a:spcAft>
            <a:buNone/>
          </a:pPr>
          <a:r>
            <a:rPr lang="en-US" sz="1600" kern="1200" dirty="0"/>
            <a:t>- </a:t>
          </a:r>
          <a:r>
            <a:rPr lang="en-US" sz="1600" kern="1200" dirty="0" err="1"/>
            <a:t>XGBoost</a:t>
          </a:r>
          <a:r>
            <a:rPr lang="en-US" sz="1600" kern="1200" dirty="0"/>
            <a:t> / Random Forest Classifiers</a:t>
          </a:r>
        </a:p>
      </dsp:txBody>
      <dsp:txXfrm>
        <a:off x="7007278" y="1575860"/>
        <a:ext cx="1474934" cy="2061732"/>
      </dsp:txXfrm>
    </dsp:sp>
    <dsp:sp modelId="{099C4332-FD59-8D4C-A2D9-D4B3503305EB}">
      <dsp:nvSpPr>
        <dsp:cNvPr id="0" name=""/>
        <dsp:cNvSpPr/>
      </dsp:nvSpPr>
      <dsp:spPr>
        <a:xfrm rot="21586502">
          <a:off x="8730536" y="2501543"/>
          <a:ext cx="429171" cy="200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730536" y="2541849"/>
        <a:ext cx="368889" cy="120565"/>
      </dsp:txXfrm>
    </dsp:sp>
    <dsp:sp modelId="{3BE3448A-0354-824D-B6CD-15EBC93A2FC9}">
      <dsp:nvSpPr>
        <dsp:cNvPr id="0" name=""/>
        <dsp:cNvSpPr/>
      </dsp:nvSpPr>
      <dsp:spPr>
        <a:xfrm>
          <a:off x="9337851" y="1388039"/>
          <a:ext cx="1377143" cy="24194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 for Pitch Location X and Y Coordinates</a:t>
          </a:r>
        </a:p>
        <a:p>
          <a:pPr marL="0" lvl="0" indent="0" algn="ctr" defTabSz="711200">
            <a:lnSpc>
              <a:spcPct val="90000"/>
            </a:lnSpc>
            <a:spcBef>
              <a:spcPct val="0"/>
            </a:spcBef>
            <a:spcAft>
              <a:spcPct val="35000"/>
            </a:spcAft>
            <a:buNone/>
          </a:pPr>
          <a:r>
            <a:rPr lang="en-US" sz="1600" kern="1200" dirty="0"/>
            <a:t>- Linear Regression, Random Forest Regressor</a:t>
          </a:r>
        </a:p>
      </dsp:txBody>
      <dsp:txXfrm>
        <a:off x="9378186" y="1428374"/>
        <a:ext cx="1296473" cy="2338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CA1B9-2F69-ED45-8C26-FDE90A9F547C}">
      <dsp:nvSpPr>
        <dsp:cNvPr id="0" name=""/>
        <dsp:cNvSpPr/>
      </dsp:nvSpPr>
      <dsp:spPr>
        <a:xfrm>
          <a:off x="0" y="240446"/>
          <a:ext cx="6263640" cy="15941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Game Situation</a:t>
          </a:r>
          <a:r>
            <a:rPr lang="en-US" sz="2600" kern="1200" dirty="0"/>
            <a:t>: </a:t>
          </a:r>
        </a:p>
        <a:p>
          <a:pPr marL="0" lvl="0" indent="0" algn="l" defTabSz="1155700">
            <a:lnSpc>
              <a:spcPct val="90000"/>
            </a:lnSpc>
            <a:spcBef>
              <a:spcPct val="0"/>
            </a:spcBef>
            <a:spcAft>
              <a:spcPct val="35000"/>
            </a:spcAft>
            <a:buNone/>
          </a:pPr>
          <a:r>
            <a:rPr lang="en-US" sz="2600" kern="1200" dirty="0"/>
            <a:t>Outs, Balls, Strikes, Runners on Base, Score</a:t>
          </a:r>
        </a:p>
      </dsp:txBody>
      <dsp:txXfrm>
        <a:off x="77822" y="318268"/>
        <a:ext cx="6107996" cy="1438554"/>
      </dsp:txXfrm>
    </dsp:sp>
    <dsp:sp modelId="{700D9C25-03E7-DD40-92F0-8126ABC458EE}">
      <dsp:nvSpPr>
        <dsp:cNvPr id="0" name=""/>
        <dsp:cNvSpPr/>
      </dsp:nvSpPr>
      <dsp:spPr>
        <a:xfrm>
          <a:off x="0" y="1909524"/>
          <a:ext cx="6263640" cy="159419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Batter Info</a:t>
          </a:r>
          <a:r>
            <a:rPr lang="en-US" sz="2600" kern="1200" dirty="0"/>
            <a:t>: </a:t>
          </a:r>
        </a:p>
        <a:p>
          <a:pPr marL="0" lvl="0" indent="0" algn="l" defTabSz="1155700">
            <a:lnSpc>
              <a:spcPct val="90000"/>
            </a:lnSpc>
            <a:spcBef>
              <a:spcPct val="0"/>
            </a:spcBef>
            <a:spcAft>
              <a:spcPct val="35000"/>
            </a:spcAft>
            <a:buNone/>
          </a:pPr>
          <a:r>
            <a:rPr lang="en-US" sz="2600" kern="1200" dirty="0"/>
            <a:t>Hitter “Cluster”, Hitting Side</a:t>
          </a:r>
        </a:p>
      </dsp:txBody>
      <dsp:txXfrm>
        <a:off x="77822" y="1987346"/>
        <a:ext cx="6107996" cy="1438554"/>
      </dsp:txXfrm>
    </dsp:sp>
    <dsp:sp modelId="{11111BDD-5479-374B-A5B7-8C4F0B15319A}">
      <dsp:nvSpPr>
        <dsp:cNvPr id="0" name=""/>
        <dsp:cNvSpPr/>
      </dsp:nvSpPr>
      <dsp:spPr>
        <a:xfrm>
          <a:off x="0" y="3578603"/>
          <a:ext cx="6263640" cy="159419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Pitcher Stats</a:t>
          </a:r>
          <a:r>
            <a:rPr lang="en-US" sz="2600" kern="1200" dirty="0"/>
            <a:t>: </a:t>
          </a:r>
        </a:p>
        <a:p>
          <a:pPr marL="0" lvl="0" indent="0" algn="l" defTabSz="1155700">
            <a:lnSpc>
              <a:spcPct val="90000"/>
            </a:lnSpc>
            <a:spcBef>
              <a:spcPct val="0"/>
            </a:spcBef>
            <a:spcAft>
              <a:spcPct val="35000"/>
            </a:spcAft>
            <a:buNone/>
          </a:pPr>
          <a:r>
            <a:rPr lang="en-US" sz="2600" kern="1200" dirty="0"/>
            <a:t>Total pitches thrown, last pitch information, running pitch type breakdown</a:t>
          </a:r>
        </a:p>
      </dsp:txBody>
      <dsp:txXfrm>
        <a:off x="77822" y="3656425"/>
        <a:ext cx="6107996" cy="1438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9674-B753-5649-9726-BC8423DDD9CB}">
      <dsp:nvSpPr>
        <dsp:cNvPr id="0" name=""/>
        <dsp:cNvSpPr/>
      </dsp:nvSpPr>
      <dsp:spPr>
        <a:xfrm>
          <a:off x="0" y="219858"/>
          <a:ext cx="3605571" cy="6844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Accuracy: 47% | Precision: 46% </a:t>
          </a:r>
        </a:p>
        <a:p>
          <a:pPr marL="0" lvl="0" indent="0" algn="ctr" defTabSz="666750">
            <a:lnSpc>
              <a:spcPct val="90000"/>
            </a:lnSpc>
            <a:spcBef>
              <a:spcPct val="0"/>
            </a:spcBef>
            <a:spcAft>
              <a:spcPct val="35000"/>
            </a:spcAft>
            <a:buNone/>
          </a:pPr>
          <a:r>
            <a:rPr lang="en-US" sz="1500" kern="1200" dirty="0"/>
            <a:t>Recall: 34% </a:t>
          </a:r>
        </a:p>
      </dsp:txBody>
      <dsp:txXfrm>
        <a:off x="33412" y="253270"/>
        <a:ext cx="3538747" cy="617626"/>
      </dsp:txXfrm>
    </dsp:sp>
    <dsp:sp modelId="{7A305514-5F9B-AA45-BAE2-5DF59D43F8B9}">
      <dsp:nvSpPr>
        <dsp:cNvPr id="0" name=""/>
        <dsp:cNvSpPr/>
      </dsp:nvSpPr>
      <dsp:spPr>
        <a:xfrm>
          <a:off x="0" y="963659"/>
          <a:ext cx="3605571" cy="6844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Pitch Arsenal (w/ pitch rate):</a:t>
          </a:r>
        </a:p>
      </dsp:txBody>
      <dsp:txXfrm>
        <a:off x="33412" y="997071"/>
        <a:ext cx="3538747" cy="617626"/>
      </dsp:txXfrm>
    </dsp:sp>
    <dsp:sp modelId="{6E24F2E7-C34B-BB44-A7D9-6A238A8E74E3}">
      <dsp:nvSpPr>
        <dsp:cNvPr id="0" name=""/>
        <dsp:cNvSpPr/>
      </dsp:nvSpPr>
      <dsp:spPr>
        <a:xfrm>
          <a:off x="0" y="1648110"/>
          <a:ext cx="3605571"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7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Sinker: 47%</a:t>
          </a:r>
        </a:p>
        <a:p>
          <a:pPr marL="114300" lvl="1" indent="-114300" algn="l" defTabSz="622300">
            <a:lnSpc>
              <a:spcPct val="90000"/>
            </a:lnSpc>
            <a:spcBef>
              <a:spcPct val="0"/>
            </a:spcBef>
            <a:spcAft>
              <a:spcPct val="20000"/>
            </a:spcAft>
            <a:buChar char="•"/>
          </a:pPr>
          <a:r>
            <a:rPr lang="en-US" sz="1400" kern="1200" dirty="0"/>
            <a:t>Changeup: 27%</a:t>
          </a:r>
        </a:p>
        <a:p>
          <a:pPr marL="114300" lvl="1" indent="-114300" algn="l" defTabSz="622300">
            <a:lnSpc>
              <a:spcPct val="90000"/>
            </a:lnSpc>
            <a:spcBef>
              <a:spcPct val="0"/>
            </a:spcBef>
            <a:spcAft>
              <a:spcPct val="20000"/>
            </a:spcAft>
            <a:buChar char="•"/>
          </a:pPr>
          <a:r>
            <a:rPr lang="en-US" sz="1400" kern="1200" dirty="0"/>
            <a:t>Four Seam Fastball: 13%</a:t>
          </a:r>
        </a:p>
        <a:p>
          <a:pPr marL="114300" lvl="1" indent="-114300" algn="l" defTabSz="622300">
            <a:lnSpc>
              <a:spcPct val="90000"/>
            </a:lnSpc>
            <a:spcBef>
              <a:spcPct val="0"/>
            </a:spcBef>
            <a:spcAft>
              <a:spcPct val="20000"/>
            </a:spcAft>
            <a:buChar char="•"/>
          </a:pPr>
          <a:r>
            <a:rPr lang="en-US" sz="1400" kern="1200" dirty="0"/>
            <a:t>Curveball: 8%</a:t>
          </a:r>
        </a:p>
        <a:p>
          <a:pPr marL="114300" lvl="1" indent="-114300" algn="l" defTabSz="622300">
            <a:lnSpc>
              <a:spcPct val="90000"/>
            </a:lnSpc>
            <a:spcBef>
              <a:spcPct val="0"/>
            </a:spcBef>
            <a:spcAft>
              <a:spcPct val="20000"/>
            </a:spcAft>
            <a:buChar char="•"/>
          </a:pPr>
          <a:r>
            <a:rPr lang="en-US" sz="1400" kern="1200" dirty="0"/>
            <a:t>Cutter: 5%</a:t>
          </a:r>
        </a:p>
      </dsp:txBody>
      <dsp:txXfrm>
        <a:off x="0" y="1648110"/>
        <a:ext cx="3605571" cy="1210950"/>
      </dsp:txXfrm>
    </dsp:sp>
    <dsp:sp modelId="{DF9C573E-6655-0C4C-8DDD-42F94B1DB648}">
      <dsp:nvSpPr>
        <dsp:cNvPr id="0" name=""/>
        <dsp:cNvSpPr/>
      </dsp:nvSpPr>
      <dsp:spPr>
        <a:xfrm>
          <a:off x="0" y="2859060"/>
          <a:ext cx="3605571" cy="6844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Establishes hitters with a sinker/changeup mix, doesn’t rely on four seam velocity</a:t>
          </a:r>
        </a:p>
      </dsp:txBody>
      <dsp:txXfrm>
        <a:off x="33412" y="2892472"/>
        <a:ext cx="3538747" cy="617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9674-B753-5649-9726-BC8423DDD9CB}">
      <dsp:nvSpPr>
        <dsp:cNvPr id="0" name=""/>
        <dsp:cNvSpPr/>
      </dsp:nvSpPr>
      <dsp:spPr>
        <a:xfrm>
          <a:off x="0" y="85180"/>
          <a:ext cx="3605571" cy="775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Accuracy: 35% | Precision: 28% </a:t>
          </a:r>
        </a:p>
        <a:p>
          <a:pPr marL="0" lvl="0" indent="0" algn="ctr" defTabSz="755650">
            <a:lnSpc>
              <a:spcPct val="90000"/>
            </a:lnSpc>
            <a:spcBef>
              <a:spcPct val="0"/>
            </a:spcBef>
            <a:spcAft>
              <a:spcPct val="35000"/>
            </a:spcAft>
            <a:buNone/>
          </a:pPr>
          <a:r>
            <a:rPr lang="en-US" sz="1700" kern="1200" dirty="0"/>
            <a:t>Recall: 29% </a:t>
          </a:r>
        </a:p>
      </dsp:txBody>
      <dsp:txXfrm>
        <a:off x="37867" y="123047"/>
        <a:ext cx="3529837" cy="699976"/>
      </dsp:txXfrm>
    </dsp:sp>
    <dsp:sp modelId="{7A305514-5F9B-AA45-BAE2-5DF59D43F8B9}">
      <dsp:nvSpPr>
        <dsp:cNvPr id="0" name=""/>
        <dsp:cNvSpPr/>
      </dsp:nvSpPr>
      <dsp:spPr>
        <a:xfrm>
          <a:off x="0" y="928155"/>
          <a:ext cx="3605571" cy="775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Pitch Arsenal (w/ pitch rate):</a:t>
          </a:r>
        </a:p>
      </dsp:txBody>
      <dsp:txXfrm>
        <a:off x="37867" y="966022"/>
        <a:ext cx="3529837" cy="699976"/>
      </dsp:txXfrm>
    </dsp:sp>
    <dsp:sp modelId="{6E24F2E7-C34B-BB44-A7D9-6A238A8E74E3}">
      <dsp:nvSpPr>
        <dsp:cNvPr id="0" name=""/>
        <dsp:cNvSpPr/>
      </dsp:nvSpPr>
      <dsp:spPr>
        <a:xfrm>
          <a:off x="0" y="1703865"/>
          <a:ext cx="3605571" cy="119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7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Four Seam Fastball: 36%</a:t>
          </a:r>
        </a:p>
        <a:p>
          <a:pPr marL="114300" lvl="1" indent="-114300" algn="l" defTabSz="622300">
            <a:lnSpc>
              <a:spcPct val="90000"/>
            </a:lnSpc>
            <a:spcBef>
              <a:spcPct val="0"/>
            </a:spcBef>
            <a:spcAft>
              <a:spcPct val="20000"/>
            </a:spcAft>
            <a:buChar char="•"/>
          </a:pPr>
          <a:r>
            <a:rPr lang="en-US" sz="1400" kern="1200" dirty="0"/>
            <a:t>Slider: 21%</a:t>
          </a:r>
        </a:p>
        <a:p>
          <a:pPr marL="114300" lvl="1" indent="-114300" algn="l" defTabSz="622300">
            <a:lnSpc>
              <a:spcPct val="90000"/>
            </a:lnSpc>
            <a:spcBef>
              <a:spcPct val="0"/>
            </a:spcBef>
            <a:spcAft>
              <a:spcPct val="20000"/>
            </a:spcAft>
            <a:buChar char="•"/>
          </a:pPr>
          <a:r>
            <a:rPr lang="en-US" sz="1400" kern="1200" dirty="0"/>
            <a:t>Changeup: 18%</a:t>
          </a:r>
        </a:p>
        <a:p>
          <a:pPr marL="114300" lvl="1" indent="-114300" algn="l" defTabSz="622300">
            <a:lnSpc>
              <a:spcPct val="90000"/>
            </a:lnSpc>
            <a:spcBef>
              <a:spcPct val="0"/>
            </a:spcBef>
            <a:spcAft>
              <a:spcPct val="20000"/>
            </a:spcAft>
            <a:buChar char="•"/>
          </a:pPr>
          <a:r>
            <a:rPr lang="en-US" sz="1400" kern="1200" dirty="0"/>
            <a:t>Two Seamer: 14%</a:t>
          </a:r>
        </a:p>
        <a:p>
          <a:pPr marL="114300" lvl="1" indent="-114300" algn="l" defTabSz="622300">
            <a:lnSpc>
              <a:spcPct val="90000"/>
            </a:lnSpc>
            <a:spcBef>
              <a:spcPct val="0"/>
            </a:spcBef>
            <a:spcAft>
              <a:spcPct val="20000"/>
            </a:spcAft>
            <a:buChar char="•"/>
          </a:pPr>
          <a:r>
            <a:rPr lang="en-US" sz="1400" kern="1200" dirty="0"/>
            <a:t>Curveball: 11%</a:t>
          </a:r>
        </a:p>
      </dsp:txBody>
      <dsp:txXfrm>
        <a:off x="0" y="1703865"/>
        <a:ext cx="3605571" cy="1196460"/>
      </dsp:txXfrm>
    </dsp:sp>
    <dsp:sp modelId="{DF9C573E-6655-0C4C-8DDD-42F94B1DB648}">
      <dsp:nvSpPr>
        <dsp:cNvPr id="0" name=""/>
        <dsp:cNvSpPr/>
      </dsp:nvSpPr>
      <dsp:spPr>
        <a:xfrm>
          <a:off x="0" y="2900325"/>
          <a:ext cx="3605571" cy="775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Second most likely pitch type matched the actual pitch type 47% of the time</a:t>
          </a:r>
        </a:p>
      </dsp:txBody>
      <dsp:txXfrm>
        <a:off x="37867" y="2938192"/>
        <a:ext cx="3529837" cy="699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9674-B753-5649-9726-BC8423DDD9CB}">
      <dsp:nvSpPr>
        <dsp:cNvPr id="0" name=""/>
        <dsp:cNvSpPr/>
      </dsp:nvSpPr>
      <dsp:spPr>
        <a:xfrm>
          <a:off x="0" y="34371"/>
          <a:ext cx="3605571" cy="135908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Accuracy: 23%  </a:t>
          </a:r>
        </a:p>
        <a:p>
          <a:pPr marL="0" lvl="0" indent="0" algn="ctr" defTabSz="889000">
            <a:lnSpc>
              <a:spcPct val="90000"/>
            </a:lnSpc>
            <a:spcBef>
              <a:spcPct val="0"/>
            </a:spcBef>
            <a:spcAft>
              <a:spcPct val="35000"/>
            </a:spcAft>
            <a:buNone/>
          </a:pPr>
          <a:r>
            <a:rPr lang="en-US" sz="2000" kern="1200" dirty="0"/>
            <a:t>Precision: 32% </a:t>
          </a:r>
        </a:p>
        <a:p>
          <a:pPr marL="0" lvl="0" indent="0" algn="ctr" defTabSz="889000">
            <a:lnSpc>
              <a:spcPct val="90000"/>
            </a:lnSpc>
            <a:spcBef>
              <a:spcPct val="0"/>
            </a:spcBef>
            <a:spcAft>
              <a:spcPct val="35000"/>
            </a:spcAft>
            <a:buNone/>
          </a:pPr>
          <a:r>
            <a:rPr lang="en-US" sz="2000" kern="1200" dirty="0"/>
            <a:t>Recall: 28%  </a:t>
          </a:r>
        </a:p>
      </dsp:txBody>
      <dsp:txXfrm>
        <a:off x="66345" y="100716"/>
        <a:ext cx="3472881" cy="1226398"/>
      </dsp:txXfrm>
    </dsp:sp>
    <dsp:sp modelId="{7A305514-5F9B-AA45-BAE2-5DF59D43F8B9}">
      <dsp:nvSpPr>
        <dsp:cNvPr id="0" name=""/>
        <dsp:cNvSpPr/>
      </dsp:nvSpPr>
      <dsp:spPr>
        <a:xfrm>
          <a:off x="0" y="1476980"/>
          <a:ext cx="3605571" cy="178792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Sinker Usage fell drastically in 2017</a:t>
          </a:r>
        </a:p>
        <a:p>
          <a:pPr marL="0" lvl="0" indent="0" algn="l" defTabSz="889000">
            <a:lnSpc>
              <a:spcPct val="90000"/>
            </a:lnSpc>
            <a:spcBef>
              <a:spcPct val="0"/>
            </a:spcBef>
            <a:spcAft>
              <a:spcPct val="35000"/>
            </a:spcAft>
            <a:buNone/>
          </a:pPr>
          <a:r>
            <a:rPr lang="en-US" sz="2000" kern="1200" dirty="0"/>
            <a:t>- Replaced with Four seam fastball</a:t>
          </a:r>
        </a:p>
      </dsp:txBody>
      <dsp:txXfrm>
        <a:off x="87279" y="1564259"/>
        <a:ext cx="3431013" cy="1613369"/>
      </dsp:txXfrm>
    </dsp:sp>
    <dsp:sp modelId="{6E24F2E7-C34B-BB44-A7D9-6A238A8E74E3}">
      <dsp:nvSpPr>
        <dsp:cNvPr id="0" name=""/>
        <dsp:cNvSpPr/>
      </dsp:nvSpPr>
      <dsp:spPr>
        <a:xfrm>
          <a:off x="0" y="3264908"/>
          <a:ext cx="3605571"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77"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3264908"/>
        <a:ext cx="3605571" cy="480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5EE67-58B1-864F-9B77-ED961B9E2AA6}">
      <dsp:nvSpPr>
        <dsp:cNvPr id="0" name=""/>
        <dsp:cNvSpPr/>
      </dsp:nvSpPr>
      <dsp:spPr>
        <a:xfrm>
          <a:off x="0" y="302741"/>
          <a:ext cx="10506456" cy="158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91592" rIns="8154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t>
          </a:r>
          <a:r>
            <a:rPr lang="en-US" sz="1400" kern="1200" dirty="0" err="1"/>
            <a:t>Cluster','inning</a:t>
          </a:r>
          <a:r>
            <a:rPr lang="en-US" sz="1400" kern="1200" dirty="0"/>
            <a:t>', 'top', 'on_1b', 'on_2b', 'on_3b', '</a:t>
          </a:r>
          <a:r>
            <a:rPr lang="en-US" sz="1400" kern="1200" dirty="0" err="1"/>
            <a:t>b_count</a:t>
          </a:r>
          <a:r>
            <a:rPr lang="en-US" sz="1400" kern="1200" dirty="0"/>
            <a:t>', '</a:t>
          </a:r>
          <a:r>
            <a:rPr lang="en-US" sz="1400" kern="1200" dirty="0" err="1"/>
            <a:t>s_count</a:t>
          </a:r>
          <a:r>
            <a:rPr lang="en-US" sz="1400" kern="1200" dirty="0"/>
            <a:t>', 'outs', '</a:t>
          </a:r>
          <a:r>
            <a:rPr lang="en-US" sz="1400" kern="1200" dirty="0" err="1"/>
            <a:t>stand_R</a:t>
          </a:r>
          <a:r>
            <a:rPr lang="en-US" sz="1400" kern="1200" dirty="0"/>
            <a:t>’, 'pitcher_run_diff','</a:t>
          </a:r>
          <a:r>
            <a:rPr lang="en-US" sz="1400" kern="1200" dirty="0" err="1"/>
            <a:t>last_pitch_speed</a:t>
          </a:r>
          <a:r>
            <a:rPr lang="en-US" sz="1400" kern="1200" dirty="0"/>
            <a:t>', '</a:t>
          </a:r>
          <a:r>
            <a:rPr lang="en-US" sz="1400" kern="1200" dirty="0" err="1"/>
            <a:t>last_pitch_px</a:t>
          </a:r>
          <a:r>
            <a:rPr lang="en-US" sz="1400" kern="1200" dirty="0"/>
            <a:t>’, 'last_pitch_</a:t>
          </a:r>
          <a:r>
            <a:rPr lang="en-US" sz="1400" kern="1200" dirty="0" err="1"/>
            <a:t>pz</a:t>
          </a:r>
          <a:r>
            <a:rPr lang="en-US" sz="1400" kern="1200" dirty="0"/>
            <a:t>','pitch_num','</a:t>
          </a:r>
          <a:r>
            <a:rPr lang="en-US" sz="1400" kern="1200" dirty="0" err="1"/>
            <a:t>cumulative_pitches</a:t>
          </a:r>
          <a:r>
            <a:rPr lang="en-US" sz="1400" kern="1200" dirty="0"/>
            <a:t>’, '</a:t>
          </a:r>
          <a:r>
            <a:rPr lang="en-US" sz="1400" kern="1200" dirty="0" err="1"/>
            <a:t>cumulative_ff_rate</a:t>
          </a:r>
          <a:r>
            <a:rPr lang="en-US" sz="1400" kern="1200" dirty="0"/>
            <a:t>', '</a:t>
          </a:r>
          <a:r>
            <a:rPr lang="en-US" sz="1400" kern="1200" dirty="0" err="1"/>
            <a:t>cumulative_sl_rate</a:t>
          </a:r>
          <a:r>
            <a:rPr lang="en-US" sz="1400" kern="1200" dirty="0"/>
            <a:t>', '</a:t>
          </a:r>
          <a:r>
            <a:rPr lang="en-US" sz="1400" kern="1200" dirty="0" err="1"/>
            <a:t>cumulative_ft_rate</a:t>
          </a:r>
          <a:r>
            <a:rPr lang="en-US" sz="1400" kern="1200" dirty="0"/>
            <a:t>’, '</a:t>
          </a:r>
          <a:r>
            <a:rPr lang="en-US" sz="1400" kern="1200" dirty="0" err="1"/>
            <a:t>cumulative_ch_rate</a:t>
          </a:r>
          <a:r>
            <a:rPr lang="en-US" sz="1400" kern="1200" dirty="0"/>
            <a:t>', '</a:t>
          </a:r>
          <a:r>
            <a:rPr lang="en-US" sz="1400" kern="1200" dirty="0" err="1"/>
            <a:t>cumulative_cu_rate</a:t>
          </a:r>
          <a:r>
            <a:rPr lang="en-US" sz="1400" kern="1200" dirty="0"/>
            <a:t>', '</a:t>
          </a:r>
          <a:r>
            <a:rPr lang="en-US" sz="1400" kern="1200" dirty="0" err="1"/>
            <a:t>cumulative_si_rate</a:t>
          </a:r>
          <a:r>
            <a:rPr lang="en-US" sz="1400" kern="1200" dirty="0"/>
            <a:t>’,  '</a:t>
          </a:r>
          <a:r>
            <a:rPr lang="en-US" sz="1400" kern="1200" dirty="0" err="1"/>
            <a:t>cumulative_fc_rate</a:t>
          </a:r>
          <a:r>
            <a:rPr lang="en-US" sz="1400" kern="1200" dirty="0"/>
            <a:t>', '</a:t>
          </a:r>
          <a:r>
            <a:rPr lang="en-US" sz="1400" kern="1200" dirty="0" err="1"/>
            <a:t>cumulative_kc_rate</a:t>
          </a:r>
          <a:r>
            <a:rPr lang="en-US" sz="1400" kern="1200" dirty="0"/>
            <a:t>', '</a:t>
          </a:r>
          <a:r>
            <a:rPr lang="en-US" sz="1400" kern="1200" dirty="0" err="1"/>
            <a:t>cumulative_fs_rate</a:t>
          </a:r>
          <a:r>
            <a:rPr lang="en-US" sz="1400" kern="1200" dirty="0"/>
            <a:t>’, '</a:t>
          </a:r>
          <a:r>
            <a:rPr lang="en-US" sz="1400" kern="1200" dirty="0" err="1"/>
            <a:t>cumulative_kn_rate</a:t>
          </a:r>
          <a:r>
            <a:rPr lang="en-US" sz="1400" kern="1200" dirty="0"/>
            <a:t>', '</a:t>
          </a:r>
          <a:r>
            <a:rPr lang="en-US" sz="1400" kern="1200" dirty="0" err="1"/>
            <a:t>cumulative_ep_rate</a:t>
          </a:r>
          <a:r>
            <a:rPr lang="en-US" sz="1400" kern="1200" dirty="0"/>
            <a:t>', '</a:t>
          </a:r>
          <a:r>
            <a:rPr lang="en-US" sz="1400" kern="1200" dirty="0" err="1"/>
            <a:t>cumulative_fo_rate</a:t>
          </a:r>
          <a:r>
            <a:rPr lang="en-US" sz="1400" kern="1200" dirty="0"/>
            <a:t>’, '</a:t>
          </a:r>
          <a:r>
            <a:rPr lang="en-US" sz="1400" kern="1200" dirty="0" err="1"/>
            <a:t>cumulative_sc_rate</a:t>
          </a:r>
          <a:r>
            <a:rPr lang="en-US" sz="1400" kern="1200" dirty="0"/>
            <a:t>', '</a:t>
          </a:r>
          <a:r>
            <a:rPr lang="en-US" sz="1400" kern="1200" dirty="0" err="1"/>
            <a:t>Last_Pitch_Type_Num</a:t>
          </a:r>
          <a:r>
            <a:rPr lang="en-US" sz="1400" kern="1200" dirty="0"/>
            <a:t>', 'last_5_ff', 'last_5_sl', 'last_5_ft', 'last_5_ch’, 'last_5_cu', 'last_5_si', 'last_5_fc', 'last_5_kc’, 'last_5_fs', 'last_5_kn', 'last_5_ep', 'last_5_fo’</a:t>
          </a:r>
        </a:p>
      </dsp:txBody>
      <dsp:txXfrm>
        <a:off x="0" y="302741"/>
        <a:ext cx="10506456" cy="1587600"/>
      </dsp:txXfrm>
    </dsp:sp>
    <dsp:sp modelId="{E273DADB-1504-EF4A-B495-7B90D296048F}">
      <dsp:nvSpPr>
        <dsp:cNvPr id="0" name=""/>
        <dsp:cNvSpPr/>
      </dsp:nvSpPr>
      <dsp:spPr>
        <a:xfrm>
          <a:off x="525322" y="96101"/>
          <a:ext cx="735451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622300">
            <a:lnSpc>
              <a:spcPct val="90000"/>
            </a:lnSpc>
            <a:spcBef>
              <a:spcPct val="0"/>
            </a:spcBef>
            <a:spcAft>
              <a:spcPct val="35000"/>
            </a:spcAft>
            <a:buNone/>
          </a:pPr>
          <a:r>
            <a:rPr lang="en-US" sz="1400" kern="1200"/>
            <a:t>Classification:</a:t>
          </a:r>
        </a:p>
      </dsp:txBody>
      <dsp:txXfrm>
        <a:off x="545497" y="116276"/>
        <a:ext cx="7314169" cy="372930"/>
      </dsp:txXfrm>
    </dsp:sp>
    <dsp:sp modelId="{7B4966AF-BAF1-A645-AD55-E9AA1CDF572D}">
      <dsp:nvSpPr>
        <dsp:cNvPr id="0" name=""/>
        <dsp:cNvSpPr/>
      </dsp:nvSpPr>
      <dsp:spPr>
        <a:xfrm>
          <a:off x="0" y="2172581"/>
          <a:ext cx="10506456"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91592" rIns="8154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'Cluster','inning', 'top', 'on_1b', 'on_2b', 'on_3b', 'b_count', 's_count', 'outs', 'stand_R’, 'pitcher_run_diff','last_pitch_speed', 'last_pitch_px', 'last_pitch_pz','pitch_num','cumulative_pitches’, 'Last_Pitch_Type_Num', 'Pitch_Type_Num’</a:t>
          </a:r>
        </a:p>
      </dsp:txBody>
      <dsp:txXfrm>
        <a:off x="0" y="2172581"/>
        <a:ext cx="10506456" cy="992250"/>
      </dsp:txXfrm>
    </dsp:sp>
    <dsp:sp modelId="{3A53B56E-6AA9-9C4D-8883-48BA9525D322}">
      <dsp:nvSpPr>
        <dsp:cNvPr id="0" name=""/>
        <dsp:cNvSpPr/>
      </dsp:nvSpPr>
      <dsp:spPr>
        <a:xfrm>
          <a:off x="525322" y="1965942"/>
          <a:ext cx="735451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622300">
            <a:lnSpc>
              <a:spcPct val="90000"/>
            </a:lnSpc>
            <a:spcBef>
              <a:spcPct val="0"/>
            </a:spcBef>
            <a:spcAft>
              <a:spcPct val="35000"/>
            </a:spcAft>
            <a:buNone/>
          </a:pPr>
          <a:r>
            <a:rPr lang="en-US" sz="1400" kern="1200"/>
            <a:t>Regression – Px: </a:t>
          </a:r>
        </a:p>
      </dsp:txBody>
      <dsp:txXfrm>
        <a:off x="545497" y="1986117"/>
        <a:ext cx="7314169" cy="372930"/>
      </dsp:txXfrm>
    </dsp:sp>
    <dsp:sp modelId="{CDCD3EDD-D1E6-074B-8529-8D45F2BB47C1}">
      <dsp:nvSpPr>
        <dsp:cNvPr id="0" name=""/>
        <dsp:cNvSpPr/>
      </dsp:nvSpPr>
      <dsp:spPr>
        <a:xfrm>
          <a:off x="0" y="3447072"/>
          <a:ext cx="10506456"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91592" rIns="8154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'Cluster','inning', 'top', 'on_1b', 'on_2b', 'on_3b', 'b_count', 's_count', 'outs', 'stand_R’,  'pitcher_run_diff','last_pitch_speed', 'last_pitch_px’, 'last_pitch_pz','pitch_num','cumulative_pitches’, 'Last_Pitch_Type_Num', 'Pitch_Type_Num', 'px'</a:t>
          </a:r>
        </a:p>
      </dsp:txBody>
      <dsp:txXfrm>
        <a:off x="0" y="3447072"/>
        <a:ext cx="10506456" cy="992250"/>
      </dsp:txXfrm>
    </dsp:sp>
    <dsp:sp modelId="{927E6DA2-C3FA-6A43-BD70-E941DA12D942}">
      <dsp:nvSpPr>
        <dsp:cNvPr id="0" name=""/>
        <dsp:cNvSpPr/>
      </dsp:nvSpPr>
      <dsp:spPr>
        <a:xfrm>
          <a:off x="525322" y="3240432"/>
          <a:ext cx="735451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622300">
            <a:lnSpc>
              <a:spcPct val="90000"/>
            </a:lnSpc>
            <a:spcBef>
              <a:spcPct val="0"/>
            </a:spcBef>
            <a:spcAft>
              <a:spcPct val="35000"/>
            </a:spcAft>
            <a:buNone/>
          </a:pPr>
          <a:r>
            <a:rPr lang="en-US" sz="1400" kern="1200"/>
            <a:t>Regression – Pz: </a:t>
          </a:r>
        </a:p>
      </dsp:txBody>
      <dsp:txXfrm>
        <a:off x="545497" y="3260607"/>
        <a:ext cx="7314169" cy="37293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2EE59-ABB1-3946-8B9C-DAF96EEE2EB0}" type="datetimeFigureOut">
              <a:rPr lang="en-US" smtClean="0"/>
              <a:t>3/25/21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814FB-030F-FF43-8444-E9B0967A2F7A}" type="slidenum">
              <a:rPr lang="en-US" smtClean="0"/>
              <a:t>‹#›</a:t>
            </a:fld>
            <a:endParaRPr lang="en-US"/>
          </a:p>
        </p:txBody>
      </p:sp>
    </p:spTree>
    <p:extLst>
      <p:ext uri="{BB962C8B-B14F-4D97-AF65-F5344CB8AC3E}">
        <p14:creationId xmlns:p14="http://schemas.microsoft.com/office/powerpoint/2010/main" val="346324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cdn.pixabay.com</a:t>
            </a:r>
            <a:r>
              <a:rPr lang="en-US" dirty="0"/>
              <a:t>/photo/2016/08/02/15/47/baseball-field-1563858_960_720.jpg</a:t>
            </a:r>
          </a:p>
        </p:txBody>
      </p:sp>
      <p:sp>
        <p:nvSpPr>
          <p:cNvPr id="4" name="Slide Number Placeholder 3"/>
          <p:cNvSpPr>
            <a:spLocks noGrp="1"/>
          </p:cNvSpPr>
          <p:nvPr>
            <p:ph type="sldNum" sz="quarter" idx="5"/>
          </p:nvPr>
        </p:nvSpPr>
        <p:spPr/>
        <p:txBody>
          <a:bodyPr/>
          <a:lstStyle/>
          <a:p>
            <a:fld id="{3A0814FB-030F-FF43-8444-E9B0967A2F7A}" type="slidenum">
              <a:rPr lang="en-US" smtClean="0"/>
              <a:t>1</a:t>
            </a:fld>
            <a:endParaRPr lang="en-US"/>
          </a:p>
        </p:txBody>
      </p:sp>
    </p:spTree>
    <p:extLst>
      <p:ext uri="{BB962C8B-B14F-4D97-AF65-F5344CB8AC3E}">
        <p14:creationId xmlns:p14="http://schemas.microsoft.com/office/powerpoint/2010/main" val="2854230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Address: https://</a:t>
            </a:r>
            <a:r>
              <a:rPr lang="en-US" dirty="0" err="1"/>
              <a:t>cdn.pixabay.com</a:t>
            </a:r>
            <a:r>
              <a:rPr lang="en-US" dirty="0"/>
              <a:t>/photo/2016/04/26/18/01/softball-1354947_960_720.jpg</a:t>
            </a:r>
          </a:p>
        </p:txBody>
      </p:sp>
      <p:sp>
        <p:nvSpPr>
          <p:cNvPr id="4" name="Slide Number Placeholder 3"/>
          <p:cNvSpPr>
            <a:spLocks noGrp="1"/>
          </p:cNvSpPr>
          <p:nvPr>
            <p:ph type="sldNum" sz="quarter" idx="5"/>
          </p:nvPr>
        </p:nvSpPr>
        <p:spPr/>
        <p:txBody>
          <a:bodyPr/>
          <a:lstStyle/>
          <a:p>
            <a:fld id="{3A0814FB-030F-FF43-8444-E9B0967A2F7A}" type="slidenum">
              <a:rPr lang="en-US" smtClean="0"/>
              <a:t>19</a:t>
            </a:fld>
            <a:endParaRPr lang="en-US"/>
          </a:p>
        </p:txBody>
      </p:sp>
    </p:spTree>
    <p:extLst>
      <p:ext uri="{BB962C8B-B14F-4D97-AF65-F5344CB8AC3E}">
        <p14:creationId xmlns:p14="http://schemas.microsoft.com/office/powerpoint/2010/main" val="223891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cdn.pixabay.com</a:t>
            </a:r>
            <a:r>
              <a:rPr lang="en-US" dirty="0"/>
              <a:t>/photo/2016/07/08/18/29/baseball-1505036_1280.jpg</a:t>
            </a:r>
          </a:p>
        </p:txBody>
      </p:sp>
      <p:sp>
        <p:nvSpPr>
          <p:cNvPr id="4" name="Slide Number Placeholder 3"/>
          <p:cNvSpPr>
            <a:spLocks noGrp="1"/>
          </p:cNvSpPr>
          <p:nvPr>
            <p:ph type="sldNum" sz="quarter" idx="5"/>
          </p:nvPr>
        </p:nvSpPr>
        <p:spPr/>
        <p:txBody>
          <a:bodyPr/>
          <a:lstStyle/>
          <a:p>
            <a:fld id="{3A0814FB-030F-FF43-8444-E9B0967A2F7A}" type="slidenum">
              <a:rPr lang="en-US" smtClean="0"/>
              <a:t>2</a:t>
            </a:fld>
            <a:endParaRPr lang="en-US"/>
          </a:p>
        </p:txBody>
      </p:sp>
    </p:spTree>
    <p:extLst>
      <p:ext uri="{BB962C8B-B14F-4D97-AF65-F5344CB8AC3E}">
        <p14:creationId xmlns:p14="http://schemas.microsoft.com/office/powerpoint/2010/main" val="1295574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14FB-030F-FF43-8444-E9B0967A2F7A}" type="slidenum">
              <a:rPr lang="en-US" smtClean="0"/>
              <a:t>3</a:t>
            </a:fld>
            <a:endParaRPr lang="en-US"/>
          </a:p>
        </p:txBody>
      </p:sp>
    </p:spTree>
    <p:extLst>
      <p:ext uri="{BB962C8B-B14F-4D97-AF65-F5344CB8AC3E}">
        <p14:creationId xmlns:p14="http://schemas.microsoft.com/office/powerpoint/2010/main" val="220897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14FB-030F-FF43-8444-E9B0967A2F7A}" type="slidenum">
              <a:rPr lang="en-US" smtClean="0"/>
              <a:t>4</a:t>
            </a:fld>
            <a:endParaRPr lang="en-US"/>
          </a:p>
        </p:txBody>
      </p:sp>
    </p:spTree>
    <p:extLst>
      <p:ext uri="{BB962C8B-B14F-4D97-AF65-F5344CB8AC3E}">
        <p14:creationId xmlns:p14="http://schemas.microsoft.com/office/powerpoint/2010/main" val="117803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Kaggle Image: </a:t>
            </a:r>
          </a:p>
        </p:txBody>
      </p:sp>
      <p:sp>
        <p:nvSpPr>
          <p:cNvPr id="4" name="Slide Number Placeholder 3"/>
          <p:cNvSpPr>
            <a:spLocks noGrp="1"/>
          </p:cNvSpPr>
          <p:nvPr>
            <p:ph type="sldNum" sz="quarter" idx="5"/>
          </p:nvPr>
        </p:nvSpPr>
        <p:spPr/>
        <p:txBody>
          <a:bodyPr/>
          <a:lstStyle/>
          <a:p>
            <a:fld id="{3A0814FB-030F-FF43-8444-E9B0967A2F7A}" type="slidenum">
              <a:rPr lang="en-US" smtClean="0"/>
              <a:t>5</a:t>
            </a:fld>
            <a:endParaRPr lang="en-US"/>
          </a:p>
        </p:txBody>
      </p:sp>
    </p:spTree>
    <p:extLst>
      <p:ext uri="{BB962C8B-B14F-4D97-AF65-F5344CB8AC3E}">
        <p14:creationId xmlns:p14="http://schemas.microsoft.com/office/powerpoint/2010/main" val="2517699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Verlander Pic: https://</a:t>
            </a:r>
            <a:r>
              <a:rPr lang="en-US" dirty="0" err="1"/>
              <a:t>a.espncdn.com</a:t>
            </a:r>
            <a:r>
              <a:rPr lang="en-US" dirty="0"/>
              <a:t>/</a:t>
            </a:r>
            <a:r>
              <a:rPr lang="en-US" dirty="0" err="1"/>
              <a:t>i</a:t>
            </a:r>
            <a:r>
              <a:rPr lang="en-US" dirty="0"/>
              <a:t>/headshots/</a:t>
            </a:r>
            <a:r>
              <a:rPr lang="en-US" dirty="0" err="1"/>
              <a:t>mlb</a:t>
            </a:r>
            <a:r>
              <a:rPr lang="en-US" dirty="0"/>
              <a:t>/players/full/6341.png</a:t>
            </a:r>
          </a:p>
        </p:txBody>
      </p:sp>
      <p:sp>
        <p:nvSpPr>
          <p:cNvPr id="4" name="Slide Number Placeholder 3"/>
          <p:cNvSpPr>
            <a:spLocks noGrp="1"/>
          </p:cNvSpPr>
          <p:nvPr>
            <p:ph type="sldNum" sz="quarter" idx="5"/>
          </p:nvPr>
        </p:nvSpPr>
        <p:spPr/>
        <p:txBody>
          <a:bodyPr/>
          <a:lstStyle/>
          <a:p>
            <a:fld id="{3A0814FB-030F-FF43-8444-E9B0967A2F7A}" type="slidenum">
              <a:rPr lang="en-US" smtClean="0"/>
              <a:t>10</a:t>
            </a:fld>
            <a:endParaRPr lang="en-US"/>
          </a:p>
        </p:txBody>
      </p:sp>
    </p:spTree>
    <p:extLst>
      <p:ext uri="{BB962C8B-B14F-4D97-AF65-F5344CB8AC3E}">
        <p14:creationId xmlns:p14="http://schemas.microsoft.com/office/powerpoint/2010/main" val="313778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Verlander Pic: https://</a:t>
            </a:r>
            <a:r>
              <a:rPr lang="en-US" dirty="0" err="1"/>
              <a:t>a.espncdn.com</a:t>
            </a:r>
            <a:r>
              <a:rPr lang="en-US" dirty="0"/>
              <a:t>/</a:t>
            </a:r>
            <a:r>
              <a:rPr lang="en-US" dirty="0" err="1"/>
              <a:t>i</a:t>
            </a:r>
            <a:r>
              <a:rPr lang="en-US" dirty="0"/>
              <a:t>/headshots/</a:t>
            </a:r>
            <a:r>
              <a:rPr lang="en-US" dirty="0" err="1"/>
              <a:t>mlb</a:t>
            </a:r>
            <a:r>
              <a:rPr lang="en-US" dirty="0"/>
              <a:t>/players/full/6341.png</a:t>
            </a:r>
          </a:p>
        </p:txBody>
      </p:sp>
      <p:sp>
        <p:nvSpPr>
          <p:cNvPr id="4" name="Slide Number Placeholder 3"/>
          <p:cNvSpPr>
            <a:spLocks noGrp="1"/>
          </p:cNvSpPr>
          <p:nvPr>
            <p:ph type="sldNum" sz="quarter" idx="5"/>
          </p:nvPr>
        </p:nvSpPr>
        <p:spPr/>
        <p:txBody>
          <a:bodyPr/>
          <a:lstStyle/>
          <a:p>
            <a:fld id="{3A0814FB-030F-FF43-8444-E9B0967A2F7A}" type="slidenum">
              <a:rPr lang="en-US" smtClean="0"/>
              <a:t>11</a:t>
            </a:fld>
            <a:endParaRPr lang="en-US"/>
          </a:p>
        </p:txBody>
      </p:sp>
    </p:spTree>
    <p:extLst>
      <p:ext uri="{BB962C8B-B14F-4D97-AF65-F5344CB8AC3E}">
        <p14:creationId xmlns:p14="http://schemas.microsoft.com/office/powerpoint/2010/main" val="544324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Verlander Pic: https://</a:t>
            </a:r>
            <a:r>
              <a:rPr lang="en-US" dirty="0" err="1"/>
              <a:t>a.espncdn.com</a:t>
            </a:r>
            <a:r>
              <a:rPr lang="en-US" dirty="0"/>
              <a:t>/</a:t>
            </a:r>
            <a:r>
              <a:rPr lang="en-US" dirty="0" err="1"/>
              <a:t>i</a:t>
            </a:r>
            <a:r>
              <a:rPr lang="en-US" dirty="0"/>
              <a:t>/headshots/</a:t>
            </a:r>
            <a:r>
              <a:rPr lang="en-US" dirty="0" err="1"/>
              <a:t>mlb</a:t>
            </a:r>
            <a:r>
              <a:rPr lang="en-US" dirty="0"/>
              <a:t>/players/full/6341.png</a:t>
            </a:r>
          </a:p>
        </p:txBody>
      </p:sp>
      <p:sp>
        <p:nvSpPr>
          <p:cNvPr id="4" name="Slide Number Placeholder 3"/>
          <p:cNvSpPr>
            <a:spLocks noGrp="1"/>
          </p:cNvSpPr>
          <p:nvPr>
            <p:ph type="sldNum" sz="quarter" idx="5"/>
          </p:nvPr>
        </p:nvSpPr>
        <p:spPr/>
        <p:txBody>
          <a:bodyPr/>
          <a:lstStyle/>
          <a:p>
            <a:fld id="{3A0814FB-030F-FF43-8444-E9B0967A2F7A}" type="slidenum">
              <a:rPr lang="en-US" smtClean="0"/>
              <a:t>12</a:t>
            </a:fld>
            <a:endParaRPr lang="en-US"/>
          </a:p>
        </p:txBody>
      </p:sp>
    </p:spTree>
    <p:extLst>
      <p:ext uri="{BB962C8B-B14F-4D97-AF65-F5344CB8AC3E}">
        <p14:creationId xmlns:p14="http://schemas.microsoft.com/office/powerpoint/2010/main" val="347136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14FB-030F-FF43-8444-E9B0967A2F7A}" type="slidenum">
              <a:rPr lang="en-US" smtClean="0"/>
              <a:t>18</a:t>
            </a:fld>
            <a:endParaRPr lang="en-US"/>
          </a:p>
        </p:txBody>
      </p:sp>
    </p:spTree>
    <p:extLst>
      <p:ext uri="{BB962C8B-B14F-4D97-AF65-F5344CB8AC3E}">
        <p14:creationId xmlns:p14="http://schemas.microsoft.com/office/powerpoint/2010/main" val="327068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7461-2906-7D4E-8B37-B2814FB5E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00F670-6AC3-4048-AE68-7371A1C0C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7F0B28-4912-5B46-A175-81C91D188E13}"/>
              </a:ext>
            </a:extLst>
          </p:cNvPr>
          <p:cNvSpPr>
            <a:spLocks noGrp="1"/>
          </p:cNvSpPr>
          <p:nvPr>
            <p:ph type="dt" sz="half" idx="10"/>
          </p:nvPr>
        </p:nvSpPr>
        <p:spPr/>
        <p:txBody>
          <a:bodyPr/>
          <a:lstStyle/>
          <a:p>
            <a:fld id="{82EDB8D0-98ED-4B86-9D5F-E61ADC70144D}" type="datetimeFigureOut">
              <a:rPr lang="en-US" smtClean="0"/>
              <a:t>3/25/21</a:t>
            </a:fld>
            <a:endParaRPr lang="en-US" dirty="0"/>
          </a:p>
        </p:txBody>
      </p:sp>
      <p:sp>
        <p:nvSpPr>
          <p:cNvPr id="5" name="Footer Placeholder 4">
            <a:extLst>
              <a:ext uri="{FF2B5EF4-FFF2-40B4-BE49-F238E27FC236}">
                <a16:creationId xmlns:a16="http://schemas.microsoft.com/office/drawing/2014/main" id="{0E870763-9756-284D-A07D-4DA9536BB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55E31-1899-FF4A-8C9C-CF883E437EC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820044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DBB2-54C4-9343-8D07-EEA2877CE9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10433-7285-3F4D-90C9-303BBA404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FEB87-AF9B-C44C-BA76-E4CEC78A0FD3}"/>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5" name="Footer Placeholder 4">
            <a:extLst>
              <a:ext uri="{FF2B5EF4-FFF2-40B4-BE49-F238E27FC236}">
                <a16:creationId xmlns:a16="http://schemas.microsoft.com/office/drawing/2014/main" id="{4D7552CE-1943-B24D-A15D-59F1F6FE0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2E163-CE1B-514A-AB3F-BFBDAA2ED8B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640584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A314E-C34F-8C40-AD88-382C122F0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33AA84-1412-9243-82F0-CD37ED31A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A2594-CBF3-B842-9002-E95695E38AA2}"/>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5" name="Footer Placeholder 4">
            <a:extLst>
              <a:ext uri="{FF2B5EF4-FFF2-40B4-BE49-F238E27FC236}">
                <a16:creationId xmlns:a16="http://schemas.microsoft.com/office/drawing/2014/main" id="{7D502165-5739-3A4B-A77E-05DB23CFD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2CCF4-8A1B-5C4D-818A-D4F862157F8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927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39C8A-B5FE-7A4C-BD65-B81259D6EE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EC005-4429-4C40-B708-16E0CADF2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E7AB0-BFC4-DE43-8F4F-F65FD60922C2}"/>
              </a:ext>
            </a:extLst>
          </p:cNvPr>
          <p:cNvSpPr>
            <a:spLocks noGrp="1"/>
          </p:cNvSpPr>
          <p:nvPr>
            <p:ph type="dt" sz="half" idx="10"/>
          </p:nvPr>
        </p:nvSpPr>
        <p:spPr/>
        <p:txBody>
          <a:bodyPr/>
          <a:lstStyle/>
          <a:p>
            <a:fld id="{82EDB8D0-98ED-4B86-9D5F-E61ADC70144D}" type="datetimeFigureOut">
              <a:rPr lang="en-US" smtClean="0"/>
              <a:t>3/25/21</a:t>
            </a:fld>
            <a:endParaRPr lang="en-US" dirty="0"/>
          </a:p>
        </p:txBody>
      </p:sp>
      <p:sp>
        <p:nvSpPr>
          <p:cNvPr id="5" name="Footer Placeholder 4">
            <a:extLst>
              <a:ext uri="{FF2B5EF4-FFF2-40B4-BE49-F238E27FC236}">
                <a16:creationId xmlns:a16="http://schemas.microsoft.com/office/drawing/2014/main" id="{A7803C89-0D81-C842-B364-4F450D484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6232-4BE4-B345-B891-951734AE02F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24134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0E52-5BF3-7F4E-86D7-74D79CE3A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5FBC4-1505-8F41-A145-4B9C4396B3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EAF88-E255-9E4D-892D-C3621B898DB7}"/>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5" name="Footer Placeholder 4">
            <a:extLst>
              <a:ext uri="{FF2B5EF4-FFF2-40B4-BE49-F238E27FC236}">
                <a16:creationId xmlns:a16="http://schemas.microsoft.com/office/drawing/2014/main" id="{ED9146DB-E37E-D941-AA23-2DE393205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41D42-5118-FC4D-92D8-FA91C740587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653497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0B6-05E2-8C49-9984-3D760B7B82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D7BB5-43A7-2A4E-8DEA-6DD34B68B1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2D40E-51BF-6349-8177-3C131FA1A7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7E0A1A-85C1-8C46-8F2F-11C2AD54498A}"/>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6" name="Footer Placeholder 5">
            <a:extLst>
              <a:ext uri="{FF2B5EF4-FFF2-40B4-BE49-F238E27FC236}">
                <a16:creationId xmlns:a16="http://schemas.microsoft.com/office/drawing/2014/main" id="{85076F46-DD08-AB4F-AC3E-D1535A51E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6FF6F-001F-6B43-B54D-6F0511DEEB0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76835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ADD5-5FDA-7C4A-BC45-744DBF0AA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F38C5-0D42-7F47-84D8-B81C3E8C3F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FC745-8351-5C43-999B-A67676F90F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C274DA-DB18-3448-883D-B3545608E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6730EE-C4CC-E242-A051-60CE43A7F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200059-69A4-1941-9C4E-4587B6F102C6}"/>
              </a:ext>
            </a:extLst>
          </p:cNvPr>
          <p:cNvSpPr>
            <a:spLocks noGrp="1"/>
          </p:cNvSpPr>
          <p:nvPr>
            <p:ph type="dt" sz="half" idx="10"/>
          </p:nvPr>
        </p:nvSpPr>
        <p:spPr/>
        <p:txBody>
          <a:bodyPr/>
          <a:lstStyle/>
          <a:p>
            <a:fld id="{82EDB8D0-98ED-4B86-9D5F-E61ADC70144D}" type="datetimeFigureOut">
              <a:rPr lang="en-US" smtClean="0"/>
              <a:pPr/>
              <a:t>3/25/21</a:t>
            </a:fld>
            <a:endParaRPr lang="en-US" dirty="0"/>
          </a:p>
        </p:txBody>
      </p:sp>
      <p:sp>
        <p:nvSpPr>
          <p:cNvPr id="8" name="Footer Placeholder 7">
            <a:extLst>
              <a:ext uri="{FF2B5EF4-FFF2-40B4-BE49-F238E27FC236}">
                <a16:creationId xmlns:a16="http://schemas.microsoft.com/office/drawing/2014/main" id="{6A0C463E-B1F6-C24D-9EBE-F90E8FAF98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3D5A5A-44A4-0847-A7BB-8482405E4A46}"/>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6708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7B68-FBE1-C149-AB02-70D249EB9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0C3E95-EAD7-5242-8DC2-BF4FC8FEF078}"/>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4" name="Footer Placeholder 3">
            <a:extLst>
              <a:ext uri="{FF2B5EF4-FFF2-40B4-BE49-F238E27FC236}">
                <a16:creationId xmlns:a16="http://schemas.microsoft.com/office/drawing/2014/main" id="{D513DCA0-B834-6447-B5F3-C5617AD8BD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877B4-E37B-0F40-9051-A82E47FF3A10}"/>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87157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5246F6-6B0A-A84B-A933-DE37CF3A9988}"/>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3" name="Footer Placeholder 2">
            <a:extLst>
              <a:ext uri="{FF2B5EF4-FFF2-40B4-BE49-F238E27FC236}">
                <a16:creationId xmlns:a16="http://schemas.microsoft.com/office/drawing/2014/main" id="{B761BF53-1A19-D341-A178-276786865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3D86CA-24A2-BD43-8261-A5739470AE1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03607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5C3D-A628-474E-A1C2-CE03625BA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5BD980-8B7E-DD46-A8B7-AAAE1E1BFD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2D885-5F80-0B40-8A15-3EFF59F0B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A90F5-AB27-4A4B-8E34-EF134388AF45}"/>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6" name="Footer Placeholder 5">
            <a:extLst>
              <a:ext uri="{FF2B5EF4-FFF2-40B4-BE49-F238E27FC236}">
                <a16:creationId xmlns:a16="http://schemas.microsoft.com/office/drawing/2014/main" id="{FCC4385D-EBF7-0A4E-897F-6716894F7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251B7-847A-8F49-90EE-A793B1EEBF5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0003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2FA6-F30D-EF4C-99EB-C298D70F4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8C1E6A-424F-DE4E-A4A7-0D86C37899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564BB-2B2F-1B4F-A4C5-E171B07CB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FEA9D-2726-2241-B3B9-67404B5AF2A4}"/>
              </a:ext>
            </a:extLst>
          </p:cNvPr>
          <p:cNvSpPr>
            <a:spLocks noGrp="1"/>
          </p:cNvSpPr>
          <p:nvPr>
            <p:ph type="dt" sz="half" idx="10"/>
          </p:nvPr>
        </p:nvSpPr>
        <p:spPr/>
        <p:txBody>
          <a:bodyPr/>
          <a:lstStyle/>
          <a:p>
            <a:fld id="{82EDB8D0-98ED-4B86-9D5F-E61ADC70144D}" type="datetimeFigureOut">
              <a:rPr lang="en-US" smtClean="0"/>
              <a:pPr/>
              <a:t>3/25/21</a:t>
            </a:fld>
            <a:endParaRPr lang="en-US" dirty="0"/>
          </a:p>
        </p:txBody>
      </p:sp>
      <p:sp>
        <p:nvSpPr>
          <p:cNvPr id="6" name="Footer Placeholder 5">
            <a:extLst>
              <a:ext uri="{FF2B5EF4-FFF2-40B4-BE49-F238E27FC236}">
                <a16:creationId xmlns:a16="http://schemas.microsoft.com/office/drawing/2014/main" id="{85A20D18-7A9B-9F4F-A3D8-842505BDB3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C2FE68-9FFE-3C40-B88E-C23A59D8CF25}"/>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95072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4807A6-3647-3143-ABDE-CBD2514C59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4EB123-0553-524D-9AB0-1C099C011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8D376-DAAA-784B-A557-61781624D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DB8D0-98ED-4B86-9D5F-E61ADC70144D}" type="datetimeFigureOut">
              <a:rPr lang="en-US" smtClean="0"/>
              <a:pPr/>
              <a:t>3/25/21</a:t>
            </a:fld>
            <a:endParaRPr lang="en-US" dirty="0"/>
          </a:p>
        </p:txBody>
      </p:sp>
      <p:sp>
        <p:nvSpPr>
          <p:cNvPr id="5" name="Footer Placeholder 4">
            <a:extLst>
              <a:ext uri="{FF2B5EF4-FFF2-40B4-BE49-F238E27FC236}">
                <a16:creationId xmlns:a16="http://schemas.microsoft.com/office/drawing/2014/main" id="{B9F2C003-AD0A-D143-B3A0-B86876168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EF4E23-7804-CB46-9375-6AF18D3250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102387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in/patrick-bovard/" TargetMode="External"/><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github.com/pbovard63/Predicting_MLB_Pitch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pschale/mlb-pitch-data-20152018?select=2019_pitches.cs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jpeg"/><Relationship Id="rId4" Type="http://schemas.openxmlformats.org/officeDocument/2006/relationships/diagramLayout" Target="../diagrams/layout2.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14F57-C295-414A-994D-D8AD6D56887E}"/>
              </a:ext>
            </a:extLst>
          </p:cNvPr>
          <p:cNvSpPr>
            <a:spLocks noGrp="1"/>
          </p:cNvSpPr>
          <p:nvPr>
            <p:ph type="ctrTitle"/>
          </p:nvPr>
        </p:nvSpPr>
        <p:spPr>
          <a:xfrm>
            <a:off x="477981" y="1122363"/>
            <a:ext cx="4023360" cy="3204134"/>
          </a:xfrm>
        </p:spPr>
        <p:txBody>
          <a:bodyPr anchor="b">
            <a:normAutofit/>
          </a:bodyPr>
          <a:lstStyle/>
          <a:p>
            <a:pPr algn="l"/>
            <a:r>
              <a:rPr lang="en-US" sz="4800" dirty="0"/>
              <a:t>Predicting MLB Pitches</a:t>
            </a:r>
          </a:p>
        </p:txBody>
      </p:sp>
      <p:sp>
        <p:nvSpPr>
          <p:cNvPr id="3" name="Subtitle 2">
            <a:extLst>
              <a:ext uri="{FF2B5EF4-FFF2-40B4-BE49-F238E27FC236}">
                <a16:creationId xmlns:a16="http://schemas.microsoft.com/office/drawing/2014/main" id="{BCD4ADA8-904C-934A-A53E-7B8F7AE19826}"/>
              </a:ext>
            </a:extLst>
          </p:cNvPr>
          <p:cNvSpPr>
            <a:spLocks noGrp="1"/>
          </p:cNvSpPr>
          <p:nvPr>
            <p:ph type="subTitle" idx="1"/>
          </p:nvPr>
        </p:nvSpPr>
        <p:spPr>
          <a:xfrm>
            <a:off x="477980" y="4872922"/>
            <a:ext cx="4023359" cy="1208141"/>
          </a:xfrm>
        </p:spPr>
        <p:txBody>
          <a:bodyPr>
            <a:normAutofit/>
          </a:bodyPr>
          <a:lstStyle/>
          <a:p>
            <a:pPr algn="l">
              <a:spcAft>
                <a:spcPts val="600"/>
              </a:spcAft>
            </a:pPr>
            <a:r>
              <a:rPr lang="en-US" sz="2000" dirty="0"/>
              <a:t>Metis Final Project </a:t>
            </a:r>
          </a:p>
          <a:p>
            <a:pPr algn="l">
              <a:spcAft>
                <a:spcPts val="600"/>
              </a:spcAft>
            </a:pPr>
            <a:r>
              <a:rPr lang="en-US" sz="2000" dirty="0"/>
              <a:t>Patrick </a:t>
            </a:r>
            <a:r>
              <a:rPr lang="en-US" sz="2000" dirty="0" err="1"/>
              <a:t>Bovard</a:t>
            </a:r>
            <a:endParaRPr lang="en-US" sz="2000" dirty="0"/>
          </a:p>
        </p:txBody>
      </p:sp>
      <p:sp>
        <p:nvSpPr>
          <p:cNvPr id="73"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8"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Baseball Field, Baseball, Gravel, Brown Field">
            <a:extLst>
              <a:ext uri="{FF2B5EF4-FFF2-40B4-BE49-F238E27FC236}">
                <a16:creationId xmlns:a16="http://schemas.microsoft.com/office/drawing/2014/main" id="{2C597846-D7A4-C64F-8134-CBBDC1763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02" r="12216" b="-1"/>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179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9E00-BCCF-694B-A683-5E9F0C18BB81}"/>
              </a:ext>
            </a:extLst>
          </p:cNvPr>
          <p:cNvSpPr>
            <a:spLocks noGrp="1"/>
          </p:cNvSpPr>
          <p:nvPr>
            <p:ph type="title"/>
          </p:nvPr>
        </p:nvSpPr>
        <p:spPr>
          <a:xfrm>
            <a:off x="648930" y="761798"/>
            <a:ext cx="3605572" cy="1676603"/>
          </a:xfrm>
        </p:spPr>
        <p:txBody>
          <a:bodyPr vert="horz" lIns="91440" tIns="45720" rIns="91440" bIns="45720" rtlCol="0" anchor="ctr">
            <a:noAutofit/>
          </a:bodyPr>
          <a:lstStyle/>
          <a:p>
            <a:r>
              <a:rPr lang="en-US" sz="2400" dirty="0"/>
              <a:t>Kyle Hendricks’ pitch arsenal was predicted with the highest precision and recall for non-primary pitches</a:t>
            </a:r>
          </a:p>
        </p:txBody>
      </p:sp>
      <p:sp>
        <p:nvSpPr>
          <p:cNvPr id="256" name="Rectangle 25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484" name="Content Placeholder 2">
            <a:extLst>
              <a:ext uri="{FF2B5EF4-FFF2-40B4-BE49-F238E27FC236}">
                <a16:creationId xmlns:a16="http://schemas.microsoft.com/office/drawing/2014/main" id="{690011DF-D5E8-4477-8150-493F3029F09E}"/>
              </a:ext>
            </a:extLst>
          </p:cNvPr>
          <p:cNvGraphicFramePr>
            <a:graphicFrameLocks noGrp="1"/>
          </p:cNvGraphicFramePr>
          <p:nvPr>
            <p:ph idx="1"/>
            <p:extLst>
              <p:ext uri="{D42A27DB-BD31-4B8C-83A1-F6EECF244321}">
                <p14:modId xmlns:p14="http://schemas.microsoft.com/office/powerpoint/2010/main" val="4008945012"/>
              </p:ext>
            </p:extLst>
          </p:nvPr>
        </p:nvGraphicFramePr>
        <p:xfrm>
          <a:off x="648931" y="2438401"/>
          <a:ext cx="3605571"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8" name="Picture 6">
            <a:extLst>
              <a:ext uri="{FF2B5EF4-FFF2-40B4-BE49-F238E27FC236}">
                <a16:creationId xmlns:a16="http://schemas.microsoft.com/office/drawing/2014/main" id="{82B03C0E-AA77-3E48-8600-7DCC30DFD6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632"/>
          <a:stretch/>
        </p:blipFill>
        <p:spPr bwMode="auto">
          <a:xfrm>
            <a:off x="5231979" y="1019331"/>
            <a:ext cx="6367097" cy="519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9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9E00-BCCF-694B-A683-5E9F0C18BB81}"/>
              </a:ext>
            </a:extLst>
          </p:cNvPr>
          <p:cNvSpPr>
            <a:spLocks noGrp="1"/>
          </p:cNvSpPr>
          <p:nvPr>
            <p:ph type="title"/>
          </p:nvPr>
        </p:nvSpPr>
        <p:spPr>
          <a:xfrm>
            <a:off x="648929" y="629266"/>
            <a:ext cx="3848119" cy="1676603"/>
          </a:xfrm>
        </p:spPr>
        <p:txBody>
          <a:bodyPr vert="horz" lIns="91440" tIns="45720" rIns="91440" bIns="45720" rtlCol="0" anchor="ctr">
            <a:normAutofit fontScale="90000"/>
          </a:bodyPr>
          <a:lstStyle/>
          <a:p>
            <a:r>
              <a:rPr lang="en-US" sz="3100" dirty="0"/>
              <a:t>The model predicted Carlos Carrasco’s pitches well when considering the second most likely pitch</a:t>
            </a:r>
          </a:p>
        </p:txBody>
      </p:sp>
      <p:sp>
        <p:nvSpPr>
          <p:cNvPr id="256" name="Rectangle 25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484" name="Content Placeholder 2">
            <a:extLst>
              <a:ext uri="{FF2B5EF4-FFF2-40B4-BE49-F238E27FC236}">
                <a16:creationId xmlns:a16="http://schemas.microsoft.com/office/drawing/2014/main" id="{690011DF-D5E8-4477-8150-493F3029F09E}"/>
              </a:ext>
            </a:extLst>
          </p:cNvPr>
          <p:cNvGraphicFramePr>
            <a:graphicFrameLocks noGrp="1"/>
          </p:cNvGraphicFramePr>
          <p:nvPr>
            <p:ph idx="1"/>
            <p:extLst>
              <p:ext uri="{D42A27DB-BD31-4B8C-83A1-F6EECF244321}">
                <p14:modId xmlns:p14="http://schemas.microsoft.com/office/powerpoint/2010/main" val="3492311543"/>
              </p:ext>
            </p:extLst>
          </p:nvPr>
        </p:nvGraphicFramePr>
        <p:xfrm>
          <a:off x="648931" y="2438401"/>
          <a:ext cx="3605571"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02" name="Picture 6">
            <a:extLst>
              <a:ext uri="{FF2B5EF4-FFF2-40B4-BE49-F238E27FC236}">
                <a16:creationId xmlns:a16="http://schemas.microsoft.com/office/drawing/2014/main" id="{6E8BD355-9652-224E-8371-C3A54898473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8"/>
          <a:stretch/>
        </p:blipFill>
        <p:spPr bwMode="auto">
          <a:xfrm>
            <a:off x="5378947" y="1154243"/>
            <a:ext cx="6164122" cy="479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30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9E00-BCCF-694B-A683-5E9F0C18BB81}"/>
              </a:ext>
            </a:extLst>
          </p:cNvPr>
          <p:cNvSpPr>
            <a:spLocks noGrp="1"/>
          </p:cNvSpPr>
          <p:nvPr>
            <p:ph type="title"/>
          </p:nvPr>
        </p:nvSpPr>
        <p:spPr>
          <a:xfrm>
            <a:off x="648930" y="629266"/>
            <a:ext cx="3605572" cy="1676603"/>
          </a:xfrm>
        </p:spPr>
        <p:txBody>
          <a:bodyPr vert="horz" lIns="91440" tIns="45720" rIns="91440" bIns="45720" rtlCol="0" anchor="ctr">
            <a:normAutofit fontScale="90000"/>
          </a:bodyPr>
          <a:lstStyle/>
          <a:p>
            <a:r>
              <a:rPr lang="en-US" sz="3100" dirty="0"/>
              <a:t>The model struggled with pitchers who drastically changed pitch types, like Chris Sale</a:t>
            </a:r>
          </a:p>
        </p:txBody>
      </p:sp>
      <p:sp>
        <p:nvSpPr>
          <p:cNvPr id="256" name="Rectangle 25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484" name="Content Placeholder 2">
            <a:extLst>
              <a:ext uri="{FF2B5EF4-FFF2-40B4-BE49-F238E27FC236}">
                <a16:creationId xmlns:a16="http://schemas.microsoft.com/office/drawing/2014/main" id="{690011DF-D5E8-4477-8150-493F3029F09E}"/>
              </a:ext>
            </a:extLst>
          </p:cNvPr>
          <p:cNvGraphicFramePr>
            <a:graphicFrameLocks noGrp="1"/>
          </p:cNvGraphicFramePr>
          <p:nvPr>
            <p:ph idx="1"/>
            <p:extLst>
              <p:ext uri="{D42A27DB-BD31-4B8C-83A1-F6EECF244321}">
                <p14:modId xmlns:p14="http://schemas.microsoft.com/office/powerpoint/2010/main" val="3908910374"/>
              </p:ext>
            </p:extLst>
          </p:nvPr>
        </p:nvGraphicFramePr>
        <p:xfrm>
          <a:off x="633535" y="2662372"/>
          <a:ext cx="3605571"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9086B57-F12A-FA4B-9509-E6212379B6CA}"/>
              </a:ext>
            </a:extLst>
          </p:cNvPr>
          <p:cNvPicPr>
            <a:picLocks noChangeAspect="1"/>
          </p:cNvPicPr>
          <p:nvPr/>
        </p:nvPicPr>
        <p:blipFill>
          <a:blip r:embed="rId8"/>
          <a:stretch>
            <a:fillRect/>
          </a:stretch>
        </p:blipFill>
        <p:spPr>
          <a:xfrm>
            <a:off x="5272590" y="1661097"/>
            <a:ext cx="6285875" cy="3535805"/>
          </a:xfrm>
          <a:prstGeom prst="rect">
            <a:avLst/>
          </a:prstGeom>
        </p:spPr>
      </p:pic>
      <p:sp>
        <p:nvSpPr>
          <p:cNvPr id="4" name="Rectangle 3">
            <a:extLst>
              <a:ext uri="{FF2B5EF4-FFF2-40B4-BE49-F238E27FC236}">
                <a16:creationId xmlns:a16="http://schemas.microsoft.com/office/drawing/2014/main" id="{D064F51C-3135-874D-9805-B263A3178C4F}"/>
              </a:ext>
            </a:extLst>
          </p:cNvPr>
          <p:cNvSpPr/>
          <p:nvPr/>
        </p:nvSpPr>
        <p:spPr>
          <a:xfrm>
            <a:off x="8604353" y="2378354"/>
            <a:ext cx="989351" cy="224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4246FD-0FDC-CF49-A0E7-CD91613D8318}"/>
              </a:ext>
            </a:extLst>
          </p:cNvPr>
          <p:cNvSpPr txBox="1"/>
          <p:nvPr/>
        </p:nvSpPr>
        <p:spPr>
          <a:xfrm>
            <a:off x="8683827" y="5211069"/>
            <a:ext cx="3987384" cy="261610"/>
          </a:xfrm>
          <a:prstGeom prst="rect">
            <a:avLst/>
          </a:prstGeom>
          <a:noFill/>
        </p:spPr>
        <p:txBody>
          <a:bodyPr wrap="square" rtlCol="0">
            <a:spAutoFit/>
          </a:bodyPr>
          <a:lstStyle/>
          <a:p>
            <a:r>
              <a:rPr lang="en-US" sz="1100" i="1" dirty="0"/>
              <a:t>Image Credit: Baseball Savant</a:t>
            </a:r>
          </a:p>
        </p:txBody>
      </p:sp>
    </p:spTree>
    <p:extLst>
      <p:ext uri="{BB962C8B-B14F-4D97-AF65-F5344CB8AC3E}">
        <p14:creationId xmlns:p14="http://schemas.microsoft.com/office/powerpoint/2010/main" val="387032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Location: Linear Regression</a:t>
            </a:r>
          </a:p>
          <a:p>
            <a:pPr marL="742950" lvl="1" indent="-228600">
              <a:lnSpc>
                <a:spcPct val="90000"/>
              </a:lnSpc>
              <a:spcAft>
                <a:spcPts val="600"/>
              </a:spcAft>
              <a:buFont typeface="Arial" panose="020B0604020202020204" pitchFamily="34" charset="0"/>
              <a:buChar char="•"/>
            </a:pPr>
            <a:r>
              <a:rPr lang="en-US" sz="2400" dirty="0">
                <a:solidFill>
                  <a:srgbClr val="FEFFFF"/>
                </a:solidFill>
              </a:rPr>
              <a:t>X Coordinate First</a:t>
            </a:r>
          </a:p>
          <a:p>
            <a:pPr marL="742950" lvl="1" indent="-228600">
              <a:lnSpc>
                <a:spcPct val="90000"/>
              </a:lnSpc>
              <a:spcAft>
                <a:spcPts val="600"/>
              </a:spcAft>
              <a:buFont typeface="Arial" panose="020B0604020202020204" pitchFamily="34" charset="0"/>
              <a:buChar char="•"/>
            </a:pPr>
            <a:r>
              <a:rPr lang="en-US" sz="2400" dirty="0">
                <a:solidFill>
                  <a:srgbClr val="FEFFFF"/>
                </a:solidFill>
              </a:rPr>
              <a:t>Y Coordinate Second</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3702713636"/>
              </p:ext>
            </p:extLst>
          </p:nvPr>
        </p:nvGraphicFramePr>
        <p:xfrm>
          <a:off x="5131780" y="1733981"/>
          <a:ext cx="6539076" cy="3411473"/>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220003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Location: Linear Regression</a:t>
            </a:r>
          </a:p>
          <a:p>
            <a:pPr marL="742950" lvl="1" indent="-228600">
              <a:lnSpc>
                <a:spcPct val="90000"/>
              </a:lnSpc>
              <a:spcAft>
                <a:spcPts val="600"/>
              </a:spcAft>
              <a:buFont typeface="Arial" panose="020B0604020202020204" pitchFamily="34" charset="0"/>
              <a:buChar char="•"/>
            </a:pPr>
            <a:r>
              <a:rPr lang="en-US" sz="2400" dirty="0">
                <a:solidFill>
                  <a:srgbClr val="FEFFFF"/>
                </a:solidFill>
              </a:rPr>
              <a:t>X Coordinate First</a:t>
            </a:r>
          </a:p>
          <a:p>
            <a:pPr marL="742950" lvl="1" indent="-228600">
              <a:lnSpc>
                <a:spcPct val="90000"/>
              </a:lnSpc>
              <a:spcAft>
                <a:spcPts val="600"/>
              </a:spcAft>
              <a:buFont typeface="Arial" panose="020B0604020202020204" pitchFamily="34" charset="0"/>
              <a:buChar char="•"/>
            </a:pPr>
            <a:r>
              <a:rPr lang="en-US" sz="2400" dirty="0">
                <a:solidFill>
                  <a:srgbClr val="FEFFFF"/>
                </a:solidFill>
              </a:rPr>
              <a:t>Y Coordinate Second</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100317762"/>
              </p:ext>
            </p:extLst>
          </p:nvPr>
        </p:nvGraphicFramePr>
        <p:xfrm>
          <a:off x="5131780" y="1733981"/>
          <a:ext cx="6539076" cy="3697317"/>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dirty="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r>
                        <a:rPr lang="en-US" sz="2800" cap="none" spc="0" dirty="0">
                          <a:solidFill>
                            <a:schemeClr val="tx1"/>
                          </a:solidFill>
                        </a:rPr>
                        <a:t>Avg. X Coordinate Mean Average Error</a:t>
                      </a: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r>
                        <a:rPr lang="en-US" sz="2800" cap="none" spc="0" dirty="0">
                          <a:solidFill>
                            <a:schemeClr val="tx1"/>
                          </a:solidFill>
                        </a:rPr>
                        <a:t>7.76 in.</a:t>
                      </a: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r>
                        <a:rPr lang="en-US" sz="2800" cap="none" spc="0" dirty="0">
                          <a:solidFill>
                            <a:schemeClr val="tx1"/>
                          </a:solidFill>
                        </a:rPr>
                        <a:t>Avg. Y Coordinate Mean Average Error</a:t>
                      </a: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800" cap="none" spc="0" dirty="0">
                          <a:solidFill>
                            <a:schemeClr val="tx1"/>
                          </a:solidFill>
                        </a:rPr>
                        <a:t>8.25 in.</a:t>
                      </a: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56813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Rectangle 7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949B48-588C-814A-AD39-441AF14D4B8E}"/>
              </a:ext>
            </a:extLst>
          </p:cNvPr>
          <p:cNvSpPr>
            <a:spLocks noGrp="1"/>
          </p:cNvSpPr>
          <p:nvPr>
            <p:ph type="title"/>
          </p:nvPr>
        </p:nvSpPr>
        <p:spPr>
          <a:xfrm>
            <a:off x="868680" y="405575"/>
            <a:ext cx="5001768" cy="1371600"/>
          </a:xfrm>
        </p:spPr>
        <p:txBody>
          <a:bodyPr vert="horz" lIns="91440" tIns="45720" rIns="91440" bIns="45720" rtlCol="0" anchor="ctr">
            <a:normAutofit fontScale="90000"/>
          </a:bodyPr>
          <a:lstStyle/>
          <a:p>
            <a:r>
              <a:rPr lang="en-US" sz="2800" dirty="0"/>
              <a:t>Predicted pitch locations tended to predict with more concentration within the strike zone, replicating intent of the pitch</a:t>
            </a:r>
          </a:p>
        </p:txBody>
      </p:sp>
      <p:sp>
        <p:nvSpPr>
          <p:cNvPr id="81" name="Rectangle 8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B95FF2F-6174-EE48-8E80-97915B9BF2F1}"/>
              </a:ext>
            </a:extLst>
          </p:cNvPr>
          <p:cNvSpPr txBox="1"/>
          <p:nvPr/>
        </p:nvSpPr>
        <p:spPr>
          <a:xfrm>
            <a:off x="6211408" y="634891"/>
            <a:ext cx="4886794" cy="830997"/>
          </a:xfrm>
          <a:prstGeom prst="rect">
            <a:avLst/>
          </a:prstGeom>
          <a:noFill/>
        </p:spPr>
        <p:txBody>
          <a:bodyPr wrap="square" rtlCol="0">
            <a:spAutoFit/>
          </a:bodyPr>
          <a:lstStyle/>
          <a:p>
            <a:r>
              <a:rPr lang="en-US" sz="2400" dirty="0"/>
              <a:t>Four Seam Fastball: Middle of the zone, upper portion</a:t>
            </a:r>
          </a:p>
        </p:txBody>
      </p:sp>
      <p:pic>
        <p:nvPicPr>
          <p:cNvPr id="1028" name="Picture 4">
            <a:extLst>
              <a:ext uri="{FF2B5EF4-FFF2-40B4-BE49-F238E27FC236}">
                <a16:creationId xmlns:a16="http://schemas.microsoft.com/office/drawing/2014/main" id="{68F5B6FE-58EC-C144-AB31-B3B169AE2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902" y="2181259"/>
            <a:ext cx="5652030" cy="3912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905B79-593E-F54D-938F-D3F0CD400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54" y="2181259"/>
            <a:ext cx="5652030" cy="391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0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BE2180F-AD3D-034C-AAA3-FF0094BAC9CC}"/>
              </a:ext>
            </a:extLst>
          </p:cNvPr>
          <p:cNvSpPr txBox="1"/>
          <p:nvPr/>
        </p:nvSpPr>
        <p:spPr>
          <a:xfrm>
            <a:off x="6211408" y="634891"/>
            <a:ext cx="4886794" cy="830997"/>
          </a:xfrm>
          <a:prstGeom prst="rect">
            <a:avLst/>
          </a:prstGeom>
          <a:noFill/>
        </p:spPr>
        <p:txBody>
          <a:bodyPr wrap="square" rtlCol="0">
            <a:spAutoFit/>
          </a:bodyPr>
          <a:lstStyle/>
          <a:p>
            <a:r>
              <a:rPr lang="en-US" sz="2400" dirty="0"/>
              <a:t>Changeup: Lower in the zone, trending towards the right-side edge</a:t>
            </a:r>
          </a:p>
        </p:txBody>
      </p:sp>
      <p:pic>
        <p:nvPicPr>
          <p:cNvPr id="2050" name="Picture 2">
            <a:extLst>
              <a:ext uri="{FF2B5EF4-FFF2-40B4-BE49-F238E27FC236}">
                <a16:creationId xmlns:a16="http://schemas.microsoft.com/office/drawing/2014/main" id="{A59F5D90-1979-CA4B-9538-D7F847E7C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431" y="2097469"/>
            <a:ext cx="5896284" cy="40813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B43DF2-7242-6F41-9593-AB468D66E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63" y="2097469"/>
            <a:ext cx="5896283" cy="408138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EB12105F-A4B1-8B45-BE51-B5B91ADB8D5F}"/>
              </a:ext>
            </a:extLst>
          </p:cNvPr>
          <p:cNvSpPr txBox="1">
            <a:spLocks/>
          </p:cNvSpPr>
          <p:nvPr/>
        </p:nvSpPr>
        <p:spPr>
          <a:xfrm>
            <a:off x="868680" y="405575"/>
            <a:ext cx="5001768" cy="13716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a:t>Predicted pitch locations tended to predict with more concentration within the strike zone, replicating intent of the pitch</a:t>
            </a:r>
            <a:endParaRPr lang="en-US" sz="2800" dirty="0"/>
          </a:p>
        </p:txBody>
      </p:sp>
    </p:spTree>
    <p:extLst>
      <p:ext uri="{BB962C8B-B14F-4D97-AF65-F5344CB8AC3E}">
        <p14:creationId xmlns:p14="http://schemas.microsoft.com/office/powerpoint/2010/main" val="1938645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F8D32-14EC-CD46-953D-ED2588FCF687}"/>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Future Improvements</a:t>
            </a:r>
          </a:p>
        </p:txBody>
      </p:sp>
      <p:sp>
        <p:nvSpPr>
          <p:cNvPr id="137" name="Rectangle 13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9" name="Rectangle 13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A010104-75EE-D04D-9648-0046520FD861}"/>
              </a:ext>
            </a:extLst>
          </p:cNvPr>
          <p:cNvSpPr>
            <a:spLocks noGrp="1"/>
          </p:cNvSpPr>
          <p:nvPr>
            <p:ph sz="half" idx="1"/>
          </p:nvPr>
        </p:nvSpPr>
        <p:spPr>
          <a:xfrm>
            <a:off x="411479" y="2688336"/>
            <a:ext cx="4498848" cy="3584448"/>
          </a:xfrm>
        </p:spPr>
        <p:txBody>
          <a:bodyPr vert="horz" lIns="91440" tIns="45720" rIns="91440" bIns="45720" rtlCol="0" anchor="t">
            <a:normAutofit/>
          </a:bodyPr>
          <a:lstStyle/>
          <a:p>
            <a:r>
              <a:rPr lang="en-US" sz="2400" dirty="0"/>
              <a:t>Web App Development</a:t>
            </a:r>
          </a:p>
          <a:p>
            <a:r>
              <a:rPr lang="en-US" sz="2400" dirty="0"/>
              <a:t>Individual </a:t>
            </a:r>
            <a:r>
              <a:rPr lang="en-US" sz="2400" dirty="0" err="1"/>
              <a:t>hyptertuning</a:t>
            </a:r>
            <a:r>
              <a:rPr lang="en-US" sz="2400" dirty="0"/>
              <a:t> of pitcher models</a:t>
            </a:r>
          </a:p>
          <a:p>
            <a:pPr lvl="1"/>
            <a:r>
              <a:rPr lang="en-US" dirty="0"/>
              <a:t>Continued feature engineering to improve prediction</a:t>
            </a:r>
          </a:p>
        </p:txBody>
      </p:sp>
      <p:pic>
        <p:nvPicPr>
          <p:cNvPr id="9218" name="Picture 2" descr="Baseball, Field, Base, Ball, Scenery, Lights, Boca">
            <a:extLst>
              <a:ext uri="{FF2B5EF4-FFF2-40B4-BE49-F238E27FC236}">
                <a16:creationId xmlns:a16="http://schemas.microsoft.com/office/drawing/2014/main" id="{8EA841D4-AEB4-D042-A137-6ED9E61AE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99" r="16300" b="-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9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9" name="Rectangle 93">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C000A4-1074-3849-A927-EA5C773A958D}"/>
              </a:ext>
            </a:extLst>
          </p:cNvPr>
          <p:cNvSpPr>
            <a:spLocks noGrp="1"/>
          </p:cNvSpPr>
          <p:nvPr>
            <p:ph type="ctrTitle"/>
          </p:nvPr>
        </p:nvSpPr>
        <p:spPr>
          <a:xfrm>
            <a:off x="982639" y="1012536"/>
            <a:ext cx="4613300" cy="3163224"/>
          </a:xfrm>
        </p:spPr>
        <p:txBody>
          <a:bodyPr anchor="t">
            <a:normAutofit/>
          </a:bodyPr>
          <a:lstStyle/>
          <a:p>
            <a:pPr algn="l"/>
            <a:r>
              <a:rPr lang="en-US" sz="5400" dirty="0"/>
              <a:t>Thank you!</a:t>
            </a:r>
          </a:p>
        </p:txBody>
      </p:sp>
      <p:sp>
        <p:nvSpPr>
          <p:cNvPr id="3" name="Subtitle 2">
            <a:extLst>
              <a:ext uri="{FF2B5EF4-FFF2-40B4-BE49-F238E27FC236}">
                <a16:creationId xmlns:a16="http://schemas.microsoft.com/office/drawing/2014/main" id="{F6623CD2-CBF0-EB4E-A2B7-8E360F66FFF7}"/>
              </a:ext>
            </a:extLst>
          </p:cNvPr>
          <p:cNvSpPr>
            <a:spLocks noGrp="1"/>
          </p:cNvSpPr>
          <p:nvPr>
            <p:ph type="subTitle" idx="1"/>
          </p:nvPr>
        </p:nvSpPr>
        <p:spPr>
          <a:xfrm>
            <a:off x="982639" y="3038038"/>
            <a:ext cx="5113361" cy="2523942"/>
          </a:xfrm>
        </p:spPr>
        <p:txBody>
          <a:bodyPr anchor="b">
            <a:noAutofit/>
          </a:bodyPr>
          <a:lstStyle/>
          <a:p>
            <a:pPr algn="l">
              <a:spcAft>
                <a:spcPts val="600"/>
              </a:spcAft>
            </a:pPr>
            <a:r>
              <a:rPr lang="en-US" dirty="0"/>
              <a:t>Feel free to connect on LinkedIn or check out my project on GitHub!</a:t>
            </a:r>
          </a:p>
          <a:p>
            <a:pPr algn="l">
              <a:spcAft>
                <a:spcPts val="600"/>
              </a:spcAft>
            </a:pPr>
            <a:r>
              <a:rPr lang="en-US" dirty="0"/>
              <a:t>LinkedIn: </a:t>
            </a:r>
            <a:r>
              <a:rPr lang="en-US" dirty="0">
                <a:hlinkClick r:id="rId3"/>
              </a:rPr>
              <a:t>https://www.linkedin.com/in/patrick-bovard/</a:t>
            </a:r>
            <a:endParaRPr lang="en-US" dirty="0"/>
          </a:p>
          <a:p>
            <a:pPr algn="l">
              <a:spcAft>
                <a:spcPts val="600"/>
              </a:spcAft>
            </a:pPr>
            <a:r>
              <a:rPr lang="en-US" dirty="0"/>
              <a:t>GitHub Repository: </a:t>
            </a:r>
            <a:r>
              <a:rPr lang="en-US" dirty="0">
                <a:hlinkClick r:id="rId4"/>
              </a:rPr>
              <a:t>https://github.com/pbovard63/Predicting_MLB_Pitches</a:t>
            </a:r>
            <a:endParaRPr lang="en-US" dirty="0"/>
          </a:p>
          <a:p>
            <a:pPr algn="l">
              <a:spcAft>
                <a:spcPts val="600"/>
              </a:spcAft>
            </a:pPr>
            <a:endParaRPr lang="en-US" dirty="0"/>
          </a:p>
        </p:txBody>
      </p:sp>
      <p:sp>
        <p:nvSpPr>
          <p:cNvPr id="3100" name="Rectangle 9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1" name="Rectangle 9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9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10;&#10;Description automatically generated with low confidence">
            <a:extLst>
              <a:ext uri="{FF2B5EF4-FFF2-40B4-BE49-F238E27FC236}">
                <a16:creationId xmlns:a16="http://schemas.microsoft.com/office/drawing/2014/main" id="{B1707D26-4F39-BF4C-9056-BDCDF961CC34}"/>
              </a:ext>
            </a:extLst>
          </p:cNvPr>
          <p:cNvPicPr>
            <a:picLocks noChangeAspect="1"/>
          </p:cNvPicPr>
          <p:nvPr/>
        </p:nvPicPr>
        <p:blipFill rotWithShape="1">
          <a:blip r:embed="rId5"/>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pic>
        <p:nvPicPr>
          <p:cNvPr id="26" name="Picture 4" descr="Create a marketing communication LinkedIn page - World Open Business">
            <a:extLst>
              <a:ext uri="{FF2B5EF4-FFF2-40B4-BE49-F238E27FC236}">
                <a16:creationId xmlns:a16="http://schemas.microsoft.com/office/drawing/2014/main" id="{8DCCC45B-366B-B545-A020-A6E953978A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70" t="20226" r="16491" b="21022"/>
          <a:stretch/>
        </p:blipFill>
        <p:spPr bwMode="auto">
          <a:xfrm>
            <a:off x="213143" y="2973112"/>
            <a:ext cx="624590" cy="56335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bout · GitHub">
            <a:extLst>
              <a:ext uri="{FF2B5EF4-FFF2-40B4-BE49-F238E27FC236}">
                <a16:creationId xmlns:a16="http://schemas.microsoft.com/office/drawing/2014/main" id="{F105B20B-0E53-CF47-8C8E-38A97AC29C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50" t="-855" r="20232" b="1"/>
          <a:stretch/>
        </p:blipFill>
        <p:spPr bwMode="auto">
          <a:xfrm>
            <a:off x="150684" y="4128621"/>
            <a:ext cx="749508" cy="6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61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839C-E57E-974F-BD66-17E49F4AB518}"/>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600" cap="all"/>
              <a:t>Appendix</a:t>
            </a:r>
          </a:p>
        </p:txBody>
      </p:sp>
      <p:pic>
        <p:nvPicPr>
          <p:cNvPr id="2050" name="Picture 2" descr="Softball, Glove, Sport, Recreation, Mit, Baseball">
            <a:extLst>
              <a:ext uri="{FF2B5EF4-FFF2-40B4-BE49-F238E27FC236}">
                <a16:creationId xmlns:a16="http://schemas.microsoft.com/office/drawing/2014/main" id="{86F28A31-D7D9-5C4E-8F28-CFB9EB1EBE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68" r="-1" b="10024"/>
          <a:stretch/>
        </p:blipFill>
        <p:spPr bwMode="auto">
          <a:xfrm>
            <a:off x="1379023" y="1936911"/>
            <a:ext cx="5659222" cy="318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0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432B8-A3FC-CD4F-8877-938593960B1F}"/>
              </a:ext>
            </a:extLst>
          </p:cNvPr>
          <p:cNvSpPr>
            <a:spLocks noGrp="1"/>
          </p:cNvSpPr>
          <p:nvPr>
            <p:ph type="title"/>
          </p:nvPr>
        </p:nvSpPr>
        <p:spPr>
          <a:xfrm>
            <a:off x="5297762" y="329184"/>
            <a:ext cx="6251110" cy="1783080"/>
          </a:xfrm>
        </p:spPr>
        <p:txBody>
          <a:bodyPr anchor="b">
            <a:normAutofit/>
          </a:bodyPr>
          <a:lstStyle/>
          <a:p>
            <a:r>
              <a:rPr lang="en-US" sz="5400" dirty="0"/>
              <a:t>Agenda</a:t>
            </a:r>
          </a:p>
        </p:txBody>
      </p:sp>
      <p:pic>
        <p:nvPicPr>
          <p:cNvPr id="5122" name="Picture 2" descr="Baseball, Player, Pitcher, Ball, Athlete, Field">
            <a:extLst>
              <a:ext uri="{FF2B5EF4-FFF2-40B4-BE49-F238E27FC236}">
                <a16:creationId xmlns:a16="http://schemas.microsoft.com/office/drawing/2014/main" id="{92A5B92D-CD26-DA47-8E61-A30F990798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6" r="18203"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26" name="Content Placeholder 2">
            <a:extLst>
              <a:ext uri="{FF2B5EF4-FFF2-40B4-BE49-F238E27FC236}">
                <a16:creationId xmlns:a16="http://schemas.microsoft.com/office/drawing/2014/main" id="{F79D8C86-2950-4ACC-BAA6-A4F8F4BFEB50}"/>
              </a:ext>
            </a:extLst>
          </p:cNvPr>
          <p:cNvGraphicFramePr>
            <a:graphicFrameLocks noGrp="1"/>
          </p:cNvGraphicFramePr>
          <p:nvPr>
            <p:ph idx="1"/>
            <p:extLst>
              <p:ext uri="{D42A27DB-BD31-4B8C-83A1-F6EECF244321}">
                <p14:modId xmlns:p14="http://schemas.microsoft.com/office/powerpoint/2010/main" val="152122413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8927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0515C-5E6A-D348-8ADF-8D1E8B8C7198}"/>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50 Pitchers included in final model:</a:t>
            </a:r>
          </a:p>
        </p:txBody>
      </p:sp>
      <p:sp>
        <p:nvSpPr>
          <p:cNvPr id="3" name="Content Placeholder 2">
            <a:extLst>
              <a:ext uri="{FF2B5EF4-FFF2-40B4-BE49-F238E27FC236}">
                <a16:creationId xmlns:a16="http://schemas.microsoft.com/office/drawing/2014/main" id="{64BBD2CD-4BD1-3140-AEFC-5D9F9422E984}"/>
              </a:ext>
            </a:extLst>
          </p:cNvPr>
          <p:cNvSpPr>
            <a:spLocks noGrp="1"/>
          </p:cNvSpPr>
          <p:nvPr>
            <p:ph idx="1"/>
          </p:nvPr>
        </p:nvSpPr>
        <p:spPr>
          <a:xfrm>
            <a:off x="4810259" y="649480"/>
            <a:ext cx="6555347" cy="5546047"/>
          </a:xfrm>
        </p:spPr>
        <p:txBody>
          <a:bodyPr anchor="ctr">
            <a:normAutofit/>
          </a:bodyPr>
          <a:lstStyle/>
          <a:p>
            <a:r>
              <a:rPr lang="en-US" sz="2000"/>
              <a:t>Max Scherzer, Justin Verlander', 'Chris Archer', 'Jose Quintana', 'Chris Sale', 'Rick Porcello', 'Jon Lester', 'Corey Kluber', 'Gio Gonzalez', 'Julio Teheran', 'Jake Arrieta', 'Zack Greinke', 'Cole Hamels', 'Trevor Bauer', 'Gerrit Cole', 'Jacob deGrom', 'Dallas Keuchel', 'Jake Odorizzi', 'James Shields', 'Kyle Gibson', 'Marco Estrada', 'J.A. Happ', 'Kevin Gausman', 'Tanner Roark', 'Mike Fiers', 'Ian Kennedy', 'Mike Leake', 'Kyle Hendricks', 'David Price', 'Carlos Martinez', 'Carlos Carrasco', 'Andrew Cashner', 'Jeff Samardzija', 'Madison Bumgarner', 'Jason Hammel', 'Masahiro Tanaka', 'CC Sabathia', 'Robbie Ray', 'Wade Miley', 'Clayton Kershaw', 'Danny Duffy', 'Bartolo Colon', 'Patrick Corbin', 'Sonny Gray', 'Chase Anderson', 'Johnny Cueto', 'Francisco Liriano', 'Hector Santiago', 'Jordan Zimmermann', 'Felix Hernandez'</a:t>
            </a:r>
          </a:p>
        </p:txBody>
      </p:sp>
    </p:spTree>
    <p:extLst>
      <p:ext uri="{BB962C8B-B14F-4D97-AF65-F5344CB8AC3E}">
        <p14:creationId xmlns:p14="http://schemas.microsoft.com/office/powerpoint/2010/main" val="2941237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1846B-E82A-4A4E-AF5D-9B4A67FA4C62}"/>
              </a:ext>
            </a:extLst>
          </p:cNvPr>
          <p:cNvSpPr>
            <a:spLocks noGrp="1"/>
          </p:cNvSpPr>
          <p:nvPr>
            <p:ph type="title"/>
          </p:nvPr>
        </p:nvSpPr>
        <p:spPr>
          <a:xfrm>
            <a:off x="841248" y="334644"/>
            <a:ext cx="10509504" cy="1076914"/>
          </a:xfrm>
        </p:spPr>
        <p:txBody>
          <a:bodyPr anchor="ctr">
            <a:normAutofit/>
          </a:bodyPr>
          <a:lstStyle/>
          <a:p>
            <a:r>
              <a:rPr lang="en-US" sz="4000"/>
              <a:t>Final Model Features: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9936080-A503-416E-A0F8-A0BE00E6175A}"/>
              </a:ext>
            </a:extLst>
          </p:cNvPr>
          <p:cNvGraphicFramePr>
            <a:graphicFrameLocks noGrp="1"/>
          </p:cNvGraphicFramePr>
          <p:nvPr>
            <p:ph idx="1"/>
            <p:extLst>
              <p:ext uri="{D42A27DB-BD31-4B8C-83A1-F6EECF244321}">
                <p14:modId xmlns:p14="http://schemas.microsoft.com/office/powerpoint/2010/main" val="301712877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06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D276061-E220-4F4A-B723-B76543E0D6E4}"/>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2300" kern="1200">
                <a:solidFill>
                  <a:srgbClr val="FFFFFF"/>
                </a:solidFill>
                <a:latin typeface="+mj-lt"/>
                <a:ea typeface="+mj-ea"/>
                <a:cs typeface="+mj-cs"/>
              </a:rPr>
              <a:t>Different pitchers throw different numbers of pitches, complicating predictions</a:t>
            </a:r>
          </a:p>
        </p:txBody>
      </p:sp>
      <p:sp>
        <p:nvSpPr>
          <p:cNvPr id="4" name="TextBox 3">
            <a:extLst>
              <a:ext uri="{FF2B5EF4-FFF2-40B4-BE49-F238E27FC236}">
                <a16:creationId xmlns:a16="http://schemas.microsoft.com/office/drawing/2014/main" id="{52144D0B-E0BB-3B4A-92D5-35070022AF33}"/>
              </a:ext>
            </a:extLst>
          </p:cNvPr>
          <p:cNvSpPr txBox="1"/>
          <p:nvPr/>
        </p:nvSpPr>
        <p:spPr>
          <a:xfrm>
            <a:off x="1139635" y="2546161"/>
            <a:ext cx="3200451" cy="2985929"/>
          </a:xfr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solidFill>
                  <a:srgbClr val="FEFFFF"/>
                </a:solidFill>
              </a:rPr>
              <a:t>Solution: Individual models for each different pitcher</a:t>
            </a:r>
          </a:p>
        </p:txBody>
      </p:sp>
      <p:pic>
        <p:nvPicPr>
          <p:cNvPr id="13314" name="Picture 2" descr="Chart, bar chart&#10;&#10;Description automatically generated">
            <a:extLst>
              <a:ext uri="{FF2B5EF4-FFF2-40B4-BE49-F238E27FC236}">
                <a16:creationId xmlns:a16="http://schemas.microsoft.com/office/drawing/2014/main" id="{67E0759B-851E-E140-AACC-93C7AA94BD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98268" y="956093"/>
            <a:ext cx="6539075" cy="462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2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D7AF6-1B88-524B-8116-587BA155989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Pitches in an at bat have a definitive right tail.</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4A0509EB-A0D4-1E4E-AAC4-9B94A34F2E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80352"/>
            <a:ext cx="7214616" cy="486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0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CF6C2-D304-E04E-8528-DDC02A3EE30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Pitch location shows a relatively normal distribution for the two coordinates.</a:t>
            </a:r>
          </a:p>
        </p:txBody>
      </p:sp>
      <p:pic>
        <p:nvPicPr>
          <p:cNvPr id="11266" name="Picture 2">
            <a:extLst>
              <a:ext uri="{FF2B5EF4-FFF2-40B4-BE49-F238E27FC236}">
                <a16:creationId xmlns:a16="http://schemas.microsoft.com/office/drawing/2014/main" id="{78240FDB-1A64-B44B-AA62-7E0759E323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13922"/>
            <a:ext cx="6780700" cy="462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67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D74A0-61AA-3D41-BCDA-672226CA7D5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Both Px and Pz showed a high number of outlier points.</a:t>
            </a:r>
          </a:p>
        </p:txBody>
      </p:sp>
      <p:pic>
        <p:nvPicPr>
          <p:cNvPr id="12290" name="Picture 2">
            <a:extLst>
              <a:ext uri="{FF2B5EF4-FFF2-40B4-BE49-F238E27FC236}">
                <a16:creationId xmlns:a16="http://schemas.microsoft.com/office/drawing/2014/main" id="{FDE4596A-5139-BF44-8C3F-6ACB2E9D0F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054591"/>
            <a:ext cx="6780700" cy="474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14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9027F-94D9-7640-87E2-0B9FFD5345B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Pitch locations tend to predict in or near the strike zone, possibly showing how a pitcher is trying to throw a certain pitch type.</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Chart&#10;&#10;Description automatically generated">
            <a:extLst>
              <a:ext uri="{FF2B5EF4-FFF2-40B4-BE49-F238E27FC236}">
                <a16:creationId xmlns:a16="http://schemas.microsoft.com/office/drawing/2014/main" id="{C1BC18BA-2C94-9949-A6AA-EFE865D78698}"/>
              </a:ext>
            </a:extLst>
          </p:cNvPr>
          <p:cNvPicPr>
            <a:picLocks noGrp="1" noChangeAspect="1"/>
          </p:cNvPicPr>
          <p:nvPr>
            <p:ph sz="half" idx="2"/>
          </p:nvPr>
        </p:nvPicPr>
        <p:blipFill>
          <a:blip r:embed="rId2"/>
          <a:stretch>
            <a:fillRect/>
          </a:stretch>
        </p:blipFill>
        <p:spPr>
          <a:xfrm>
            <a:off x="331567" y="2502426"/>
            <a:ext cx="5455917" cy="3846420"/>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10;&#10;Description automatically generated">
            <a:extLst>
              <a:ext uri="{FF2B5EF4-FFF2-40B4-BE49-F238E27FC236}">
                <a16:creationId xmlns:a16="http://schemas.microsoft.com/office/drawing/2014/main" id="{A3EBFADC-EE32-8B40-B008-F615431E1881}"/>
              </a:ext>
            </a:extLst>
          </p:cNvPr>
          <p:cNvPicPr>
            <a:picLocks noGrp="1" noChangeAspect="1"/>
          </p:cNvPicPr>
          <p:nvPr>
            <p:ph sz="half" idx="1"/>
          </p:nvPr>
        </p:nvPicPr>
        <p:blipFill>
          <a:blip r:embed="rId3"/>
          <a:stretch>
            <a:fillRect/>
          </a:stretch>
        </p:blipFill>
        <p:spPr>
          <a:xfrm>
            <a:off x="6445073" y="2543346"/>
            <a:ext cx="5455917" cy="3764581"/>
          </a:xfrm>
          <a:prstGeom prst="rect">
            <a:avLst/>
          </a:prstGeom>
        </p:spPr>
      </p:pic>
    </p:spTree>
    <p:extLst>
      <p:ext uri="{BB962C8B-B14F-4D97-AF65-F5344CB8AC3E}">
        <p14:creationId xmlns:p14="http://schemas.microsoft.com/office/powerpoint/2010/main" val="41060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9027F-94D9-7640-87E2-0B9FFD5345B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Pitch locations tend to predict in or near the strike zone, possibly showing how a pitcher is trying to throw a certain pitch type.</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0943CEFD-0C28-384D-8AB0-BA4D2754F4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502426"/>
            <a:ext cx="5455917" cy="3846420"/>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DD6F121F-4A10-9742-99FF-72315B4180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502426"/>
            <a:ext cx="5455917" cy="384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Baseball, Batter, Catcher, Umpire, Bat, Uniform, Swing">
            <a:extLst>
              <a:ext uri="{FF2B5EF4-FFF2-40B4-BE49-F238E27FC236}">
                <a16:creationId xmlns:a16="http://schemas.microsoft.com/office/drawing/2014/main" id="{7DF7EF86-5E72-6249-902D-A0C351A57D9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3063" r="28979"/>
          <a:stretch/>
        </p:blipFill>
        <p:spPr bwMode="auto">
          <a:xfrm>
            <a:off x="5511800" y="10"/>
            <a:ext cx="66802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C7D27C08-F187-8342-A9DE-9D4791C51F8A}"/>
              </a:ext>
            </a:extLst>
          </p:cNvPr>
          <p:cNvSpPr>
            <a:spLocks noGrp="1"/>
          </p:cNvSpPr>
          <p:nvPr>
            <p:ph type="title"/>
          </p:nvPr>
        </p:nvSpPr>
        <p:spPr>
          <a:xfrm>
            <a:off x="400050" y="798445"/>
            <a:ext cx="5208584" cy="1311664"/>
          </a:xfrm>
        </p:spPr>
        <p:txBody>
          <a:bodyPr vert="horz" lIns="91440" tIns="45720" rIns="91440" bIns="45720" rtlCol="0" anchor="ctr">
            <a:normAutofit fontScale="90000"/>
          </a:bodyPr>
          <a:lstStyle/>
          <a:p>
            <a:r>
              <a:rPr lang="en-US" sz="3600" b="1" dirty="0">
                <a:solidFill>
                  <a:srgbClr val="FF0000"/>
                </a:solidFill>
              </a:rPr>
              <a:t>It takes 0.425 seconds for a 95 mile per hour pitch to reach home plate.</a:t>
            </a:r>
            <a:br>
              <a:rPr lang="en-US" sz="2400" dirty="0">
                <a:solidFill>
                  <a:srgbClr val="000000"/>
                </a:solidFill>
              </a:rPr>
            </a:br>
            <a:endParaRPr lang="en-US" sz="2400" dirty="0">
              <a:solidFill>
                <a:srgbClr val="000000"/>
              </a:solidFill>
            </a:endParaRPr>
          </a:p>
        </p:txBody>
      </p:sp>
      <p:sp>
        <p:nvSpPr>
          <p:cNvPr id="5" name="TextBox 4">
            <a:extLst>
              <a:ext uri="{FF2B5EF4-FFF2-40B4-BE49-F238E27FC236}">
                <a16:creationId xmlns:a16="http://schemas.microsoft.com/office/drawing/2014/main" id="{6AF5B211-83C7-2449-95C0-3074A5CC7AF9}"/>
              </a:ext>
            </a:extLst>
          </p:cNvPr>
          <p:cNvSpPr txBox="1"/>
          <p:nvPr/>
        </p:nvSpPr>
        <p:spPr>
          <a:xfrm>
            <a:off x="400050" y="1943530"/>
            <a:ext cx="4706803" cy="3788830"/>
          </a:xfr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solidFill>
                  <a:srgbClr val="000000"/>
                </a:solidFill>
              </a:rPr>
              <a:t>Within that time batter needs to:</a:t>
            </a:r>
          </a:p>
          <a:p>
            <a:pPr marL="742950" lvl="1" indent="-228600">
              <a:lnSpc>
                <a:spcPct val="90000"/>
              </a:lnSpc>
              <a:spcAft>
                <a:spcPts val="600"/>
              </a:spcAft>
              <a:buFont typeface="Arial" panose="020B0604020202020204" pitchFamily="34" charset="0"/>
              <a:buChar char="•"/>
            </a:pPr>
            <a:r>
              <a:rPr lang="en-US" sz="2000" dirty="0">
                <a:solidFill>
                  <a:srgbClr val="000000"/>
                </a:solidFill>
              </a:rPr>
              <a:t>Identify pitch type</a:t>
            </a:r>
          </a:p>
          <a:p>
            <a:pPr marL="742950" lvl="1" indent="-228600">
              <a:lnSpc>
                <a:spcPct val="90000"/>
              </a:lnSpc>
              <a:spcAft>
                <a:spcPts val="600"/>
              </a:spcAft>
              <a:buFont typeface="Arial" panose="020B0604020202020204" pitchFamily="34" charset="0"/>
              <a:buChar char="•"/>
            </a:pPr>
            <a:r>
              <a:rPr lang="en-US" sz="2000" dirty="0">
                <a:solidFill>
                  <a:srgbClr val="000000"/>
                </a:solidFill>
              </a:rPr>
              <a:t>Identify location</a:t>
            </a:r>
          </a:p>
          <a:p>
            <a:pPr marL="742950" lvl="1" indent="-228600">
              <a:lnSpc>
                <a:spcPct val="90000"/>
              </a:lnSpc>
              <a:spcAft>
                <a:spcPts val="600"/>
              </a:spcAft>
              <a:buFont typeface="Arial" panose="020B0604020202020204" pitchFamily="34" charset="0"/>
              <a:buChar char="•"/>
            </a:pPr>
            <a:r>
              <a:rPr lang="en-US" sz="2000" dirty="0">
                <a:solidFill>
                  <a:srgbClr val="000000"/>
                </a:solidFill>
              </a:rPr>
              <a:t>Decide whether or not to swing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Swing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Hit the ball</a:t>
            </a:r>
          </a:p>
          <a:p>
            <a:pPr marL="285750" indent="-228600">
              <a:lnSpc>
                <a:spcPct val="90000"/>
              </a:lnSpc>
              <a:spcAft>
                <a:spcPts val="600"/>
              </a:spcAft>
              <a:buFont typeface="Arial" panose="020B0604020202020204" pitchFamily="34" charset="0"/>
              <a:buChar char="•"/>
            </a:pPr>
            <a:r>
              <a:rPr lang="en-US" sz="2000" dirty="0">
                <a:solidFill>
                  <a:srgbClr val="000000"/>
                </a:solidFill>
              </a:rPr>
              <a:t>How is this possible?</a:t>
            </a:r>
          </a:p>
          <a:p>
            <a:pPr marL="742950" lvl="1" indent="-228600">
              <a:lnSpc>
                <a:spcPct val="90000"/>
              </a:lnSpc>
              <a:spcAft>
                <a:spcPts val="600"/>
              </a:spcAft>
              <a:buFont typeface="Arial" panose="020B0604020202020204" pitchFamily="34" charset="0"/>
              <a:buChar char="•"/>
            </a:pPr>
            <a:r>
              <a:rPr lang="en-US" sz="2000" dirty="0">
                <a:solidFill>
                  <a:srgbClr val="000000"/>
                </a:solidFill>
              </a:rPr>
              <a:t>Guessing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Sign stealing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Studying / Preparation</a:t>
            </a:r>
          </a:p>
        </p:txBody>
      </p:sp>
      <p:sp>
        <p:nvSpPr>
          <p:cNvPr id="4" name="TextBox 3">
            <a:extLst>
              <a:ext uri="{FF2B5EF4-FFF2-40B4-BE49-F238E27FC236}">
                <a16:creationId xmlns:a16="http://schemas.microsoft.com/office/drawing/2014/main" id="{4193CFA9-8FD5-5740-96BF-7F25EC428E4E}"/>
              </a:ext>
            </a:extLst>
          </p:cNvPr>
          <p:cNvSpPr txBox="1"/>
          <p:nvPr/>
        </p:nvSpPr>
        <p:spPr>
          <a:xfrm>
            <a:off x="1985963" y="-240030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70FC38C-94B6-4B40-8EFB-5F19B6C3C5B7}"/>
              </a:ext>
            </a:extLst>
          </p:cNvPr>
          <p:cNvSpPr txBox="1"/>
          <p:nvPr/>
        </p:nvSpPr>
        <p:spPr>
          <a:xfrm>
            <a:off x="467451" y="5846660"/>
            <a:ext cx="5847624" cy="646331"/>
          </a:xfrm>
          <a:prstGeom prst="rect">
            <a:avLst/>
          </a:prstGeom>
          <a:noFill/>
        </p:spPr>
        <p:txBody>
          <a:bodyPr wrap="square" rtlCol="0">
            <a:spAutoFit/>
          </a:bodyPr>
          <a:lstStyle/>
          <a:p>
            <a:r>
              <a:rPr lang="en-US" sz="3600" b="1" dirty="0"/>
              <a:t>Can Machine Learning help?</a:t>
            </a:r>
          </a:p>
        </p:txBody>
      </p:sp>
    </p:spTree>
    <p:extLst>
      <p:ext uri="{BB962C8B-B14F-4D97-AF65-F5344CB8AC3E}">
        <p14:creationId xmlns:p14="http://schemas.microsoft.com/office/powerpoint/2010/main" val="162975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420"/>
                                  </p:stCondLst>
                                  <p:childTnLst>
                                    <p:set>
                                      <p:cBhvr>
                                        <p:cTn id="9" dur="1" fill="hold">
                                          <p:stCondLst>
                                            <p:cond delay="0"/>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2"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228BCC7-FF83-D545-B2C6-9333EA5438B1}"/>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Data from every MLB Pitch over 2015-2019 was utilized in this project</a:t>
            </a:r>
          </a:p>
        </p:txBody>
      </p:sp>
      <p:sp>
        <p:nvSpPr>
          <p:cNvPr id="3" name="Content Placeholder 2">
            <a:extLst>
              <a:ext uri="{FF2B5EF4-FFF2-40B4-BE49-F238E27FC236}">
                <a16:creationId xmlns:a16="http://schemas.microsoft.com/office/drawing/2014/main" id="{83E8ED18-F644-4F43-91F1-A44D1B6D2D1C}"/>
              </a:ext>
            </a:extLst>
          </p:cNvPr>
          <p:cNvSpPr>
            <a:spLocks noGrp="1"/>
          </p:cNvSpPr>
          <p:nvPr>
            <p:ph sz="half" idx="1"/>
          </p:nvPr>
        </p:nvSpPr>
        <p:spPr>
          <a:xfrm>
            <a:off x="1424904" y="2494450"/>
            <a:ext cx="4053545" cy="3563159"/>
          </a:xfrm>
        </p:spPr>
        <p:txBody>
          <a:bodyPr vert="horz" lIns="91440" tIns="45720" rIns="91440" bIns="45720" rtlCol="0">
            <a:noAutofit/>
          </a:bodyPr>
          <a:lstStyle/>
          <a:p>
            <a:r>
              <a:rPr lang="en-US" sz="2000" dirty="0"/>
              <a:t>~3.5 million total pitches</a:t>
            </a:r>
          </a:p>
          <a:p>
            <a:r>
              <a:rPr lang="en-US" sz="2000" dirty="0"/>
              <a:t>~18 pitch types</a:t>
            </a:r>
          </a:p>
          <a:p>
            <a:r>
              <a:rPr lang="en-US" sz="2000" dirty="0">
                <a:hlinkClick r:id="rId3"/>
              </a:rPr>
              <a:t>Kaggle Dataset from Paul Schale</a:t>
            </a:r>
            <a:endParaRPr lang="en-US" sz="2000" dirty="0"/>
          </a:p>
          <a:p>
            <a:r>
              <a:rPr lang="en-US" sz="2000" dirty="0"/>
              <a:t>Supplementary Data:</a:t>
            </a:r>
          </a:p>
          <a:p>
            <a:pPr lvl="1"/>
            <a:r>
              <a:rPr lang="en-US" sz="2000" dirty="0"/>
              <a:t>Hitting Statistics from FanGraphs</a:t>
            </a:r>
          </a:p>
          <a:p>
            <a:r>
              <a:rPr lang="en-US" sz="2000" dirty="0"/>
              <a:t>Project Goal: Develop two sequential predictive models:</a:t>
            </a:r>
          </a:p>
          <a:p>
            <a:pPr lvl="1"/>
            <a:r>
              <a:rPr lang="en-US" sz="2000" dirty="0"/>
              <a:t>Pitch Type – Classification</a:t>
            </a:r>
          </a:p>
          <a:p>
            <a:pPr lvl="1"/>
            <a:r>
              <a:rPr lang="en-US" sz="2000" dirty="0"/>
              <a:t>Pitch Location – Regression</a:t>
            </a:r>
          </a:p>
          <a:p>
            <a:r>
              <a:rPr lang="en-US" sz="2000" u="sng" dirty="0">
                <a:solidFill>
                  <a:srgbClr val="FF0000"/>
                </a:solidFill>
              </a:rPr>
              <a:t>KEY: Features must be known by the batter before the pitch!</a:t>
            </a:r>
          </a:p>
        </p:txBody>
      </p:sp>
      <p:pic>
        <p:nvPicPr>
          <p:cNvPr id="6146" name="Picture 2">
            <a:extLst>
              <a:ext uri="{FF2B5EF4-FFF2-40B4-BE49-F238E27FC236}">
                <a16:creationId xmlns:a16="http://schemas.microsoft.com/office/drawing/2014/main" id="{BE9F7ED4-947A-D24B-882D-E81C1CA2BD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
          <a:stretch/>
        </p:blipFill>
        <p:spPr bwMode="auto">
          <a:xfrm>
            <a:off x="5538155" y="2378076"/>
            <a:ext cx="5849354" cy="407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96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938F-5C90-2840-9174-A19A2C57F5CA}"/>
              </a:ext>
            </a:extLst>
          </p:cNvPr>
          <p:cNvSpPr>
            <a:spLocks noGrp="1"/>
          </p:cNvSpPr>
          <p:nvPr>
            <p:ph type="title"/>
          </p:nvPr>
        </p:nvSpPr>
        <p:spPr>
          <a:xfrm>
            <a:off x="838200" y="233432"/>
            <a:ext cx="10515600" cy="1325563"/>
          </a:xfrm>
        </p:spPr>
        <p:txBody>
          <a:bodyPr/>
          <a:lstStyle/>
          <a:p>
            <a:r>
              <a:rPr lang="en-US" dirty="0"/>
              <a:t>General Project Timeline and Tools</a:t>
            </a:r>
          </a:p>
        </p:txBody>
      </p:sp>
      <p:graphicFrame>
        <p:nvGraphicFramePr>
          <p:cNvPr id="5" name="Content Placeholder 4">
            <a:extLst>
              <a:ext uri="{FF2B5EF4-FFF2-40B4-BE49-F238E27FC236}">
                <a16:creationId xmlns:a16="http://schemas.microsoft.com/office/drawing/2014/main" id="{2378E9D5-80B3-244F-9731-ADE809B5FDCD}"/>
              </a:ext>
            </a:extLst>
          </p:cNvPr>
          <p:cNvGraphicFramePr>
            <a:graphicFrameLocks noGrp="1"/>
          </p:cNvGraphicFramePr>
          <p:nvPr>
            <p:ph sz="half" idx="1"/>
          </p:nvPr>
        </p:nvGraphicFramePr>
        <p:xfrm>
          <a:off x="261937" y="989351"/>
          <a:ext cx="11091863" cy="550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2" name="Picture 4" descr="Kaggle - Wikipedia">
            <a:extLst>
              <a:ext uri="{FF2B5EF4-FFF2-40B4-BE49-F238E27FC236}">
                <a16:creationId xmlns:a16="http://schemas.microsoft.com/office/drawing/2014/main" id="{BCB6F523-12A4-1F4D-9FBB-AF3A5180C1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594" y="1591215"/>
            <a:ext cx="1560512" cy="59920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ostgreSQL - Wikipedia">
            <a:extLst>
              <a:ext uri="{FF2B5EF4-FFF2-40B4-BE49-F238E27FC236}">
                <a16:creationId xmlns:a16="http://schemas.microsoft.com/office/drawing/2014/main" id="{2CDE9F88-D184-CD45-A026-C1FE9218C8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8111" y="1249635"/>
            <a:ext cx="746721" cy="77044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rad Johnson, Author at QL Wire">
            <a:extLst>
              <a:ext uri="{FF2B5EF4-FFF2-40B4-BE49-F238E27FC236}">
                <a16:creationId xmlns:a16="http://schemas.microsoft.com/office/drawing/2014/main" id="{3AD3066C-6464-5F41-82AA-EB964EB5BE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394" b="26694"/>
          <a:stretch/>
        </p:blipFill>
        <p:spPr bwMode="auto">
          <a:xfrm>
            <a:off x="2439070" y="6237737"/>
            <a:ext cx="1746250" cy="51027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Welcome to Python.org">
            <a:extLst>
              <a:ext uri="{FF2B5EF4-FFF2-40B4-BE49-F238E27FC236}">
                <a16:creationId xmlns:a16="http://schemas.microsoft.com/office/drawing/2014/main" id="{C2941DFC-EB6E-1B41-8B25-E64A74CB8D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0289" y="4796852"/>
            <a:ext cx="1071797" cy="107179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scikit-learn - Wikipedia">
            <a:extLst>
              <a:ext uri="{FF2B5EF4-FFF2-40B4-BE49-F238E27FC236}">
                <a16:creationId xmlns:a16="http://schemas.microsoft.com/office/drawing/2014/main" id="{E5A2D867-8551-BA49-B435-8CCBF2E289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4742" y="4799406"/>
            <a:ext cx="1986402" cy="106924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pandas (software) - Wikipedia">
            <a:extLst>
              <a:ext uri="{FF2B5EF4-FFF2-40B4-BE49-F238E27FC236}">
                <a16:creationId xmlns:a16="http://schemas.microsoft.com/office/drawing/2014/main" id="{79D1A4E1-B404-0246-A85B-3A08E8F3B6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0891" y="1591215"/>
            <a:ext cx="1790595" cy="72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8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0B7FC248-ECEB-D64F-8338-51D988E9DD2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5A9C02E-A233-DA42-9799-0C3F00DBBDA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1CF0D843-D6C9-2E46-8416-EAE3E47CCDA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295BF62C-5A29-7140-B266-B8E648DBE45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D4CBC053-B070-8949-B08F-4C0D23551B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DC506064-0172-334B-A0F5-D08CE6F514D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8795B93A-EFA4-AB45-B462-A21F2EF8D43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3299B8F0-B642-F545-9922-F8DF0838C264}"/>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graphicEl>
                                              <a:dgm id="{1C432563-5367-4842-9B3A-6503B123B9BD}"/>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graphicEl>
                                              <a:dgm id="{099C4332-FD59-8D4C-A2D9-D4B3503305EB}"/>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BE3448A-0354-824D-B6CD-15EBC93A2FC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4C26-E859-E14A-A567-B9C97075CE60}"/>
              </a:ext>
            </a:extLst>
          </p:cNvPr>
          <p:cNvSpPr>
            <a:spLocks noGrp="1"/>
          </p:cNvSpPr>
          <p:nvPr>
            <p:ph type="title"/>
          </p:nvPr>
        </p:nvSpPr>
        <p:spPr>
          <a:xfrm>
            <a:off x="648929" y="629266"/>
            <a:ext cx="3667039" cy="5506358"/>
          </a:xfrm>
        </p:spPr>
        <p:txBody>
          <a:bodyPr vert="horz" lIns="91440" tIns="45720" rIns="91440" bIns="45720" rtlCol="0" anchor="ctr">
            <a:normAutofit/>
          </a:bodyPr>
          <a:lstStyle/>
          <a:p>
            <a:r>
              <a:rPr lang="en-US" sz="4000" kern="1200" dirty="0">
                <a:solidFill>
                  <a:schemeClr val="tx1"/>
                </a:solidFill>
                <a:latin typeface="+mj-lt"/>
                <a:ea typeface="+mj-ea"/>
                <a:cs typeface="+mj-cs"/>
              </a:rPr>
              <a:t>The final models included features from three “buckets”:</a:t>
            </a:r>
          </a:p>
        </p:txBody>
      </p:sp>
      <p:sp>
        <p:nvSpPr>
          <p:cNvPr id="16" name="Rectangle 1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493B2F8-0689-4CC5-A61E-24A82A6E2F33}"/>
              </a:ext>
            </a:extLst>
          </p:cNvPr>
          <p:cNvGraphicFramePr>
            <a:graphicFrameLocks noGrp="1"/>
          </p:cNvGraphicFramePr>
          <p:nvPr>
            <p:ph sz="half" idx="1"/>
            <p:extLst>
              <p:ext uri="{D42A27DB-BD31-4B8C-83A1-F6EECF244321}">
                <p14:modId xmlns:p14="http://schemas.microsoft.com/office/powerpoint/2010/main" val="7141450"/>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55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Type: </a:t>
            </a:r>
            <a:r>
              <a:rPr lang="en-US" sz="2400" dirty="0" err="1">
                <a:solidFill>
                  <a:srgbClr val="FEFFFF"/>
                </a:solidFill>
              </a:rPr>
              <a:t>XGBoost</a:t>
            </a:r>
            <a:r>
              <a:rPr lang="en-US" sz="2400" dirty="0">
                <a:solidFill>
                  <a:srgbClr val="FEFFFF"/>
                </a:solidFill>
              </a:rPr>
              <a:t> Classifier</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1408135648"/>
              </p:ext>
            </p:extLst>
          </p:nvPr>
        </p:nvGraphicFramePr>
        <p:xfrm>
          <a:off x="4998268" y="1397131"/>
          <a:ext cx="6539076" cy="4418669"/>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1007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3911208"/>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306907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Type: </a:t>
            </a:r>
            <a:r>
              <a:rPr lang="en-US" sz="2400" dirty="0" err="1">
                <a:solidFill>
                  <a:srgbClr val="FEFFFF"/>
                </a:solidFill>
              </a:rPr>
              <a:t>XGBoost</a:t>
            </a:r>
            <a:r>
              <a:rPr lang="en-US" sz="2400" dirty="0">
                <a:solidFill>
                  <a:srgbClr val="FEFFFF"/>
                </a:solidFill>
              </a:rPr>
              <a:t> Classifier</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3416041012"/>
              </p:ext>
            </p:extLst>
          </p:nvPr>
        </p:nvGraphicFramePr>
        <p:xfrm>
          <a:off x="4998268" y="1397131"/>
          <a:ext cx="6539076" cy="4561591"/>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r>
                        <a:rPr lang="en-US" sz="2800" cap="none" spc="0" dirty="0">
                          <a:solidFill>
                            <a:schemeClr val="tx1"/>
                          </a:solidFill>
                        </a:rPr>
                        <a:t>Avg. Pitch Type Prediction Accuracy</a:t>
                      </a: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r>
                        <a:rPr lang="en-US" sz="2800" cap="none" spc="0" dirty="0">
                          <a:solidFill>
                            <a:schemeClr val="tx1"/>
                          </a:solidFill>
                        </a:rPr>
                        <a:t>31%</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1007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3911208"/>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233036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Type: </a:t>
            </a:r>
            <a:r>
              <a:rPr lang="en-US" sz="2400" dirty="0" err="1">
                <a:solidFill>
                  <a:srgbClr val="FEFFFF"/>
                </a:solidFill>
              </a:rPr>
              <a:t>XGBoost</a:t>
            </a:r>
            <a:r>
              <a:rPr lang="en-US" sz="2400" dirty="0">
                <a:solidFill>
                  <a:srgbClr val="FEFFFF"/>
                </a:solidFill>
              </a:rPr>
              <a:t> Classifier</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1109960551"/>
              </p:ext>
            </p:extLst>
          </p:nvPr>
        </p:nvGraphicFramePr>
        <p:xfrm>
          <a:off x="4998268" y="1397131"/>
          <a:ext cx="6539076" cy="4847435"/>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r>
                        <a:rPr lang="en-US" sz="2800" cap="none" spc="0" dirty="0">
                          <a:solidFill>
                            <a:schemeClr val="tx1"/>
                          </a:solidFill>
                        </a:rPr>
                        <a:t>Avg. Pitch Type Prediction Accuracy</a:t>
                      </a: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r>
                        <a:rPr lang="en-US" sz="2800" cap="none" spc="0" dirty="0">
                          <a:solidFill>
                            <a:schemeClr val="tx1"/>
                          </a:solidFill>
                        </a:rPr>
                        <a:t>31%</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r>
                        <a:rPr lang="en-US" sz="2800" cap="none" spc="0" dirty="0">
                          <a:solidFill>
                            <a:schemeClr val="tx1"/>
                          </a:solidFill>
                        </a:rPr>
                        <a:t>Avg. Non-Primary Pitch Prediction Precision</a:t>
                      </a: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800" cap="none" spc="0" dirty="0">
                          <a:solidFill>
                            <a:schemeClr val="tx1"/>
                          </a:solidFill>
                        </a:rPr>
                        <a:t>23%</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1007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cap="none" spc="0" dirty="0">
                          <a:solidFill>
                            <a:schemeClr val="tx1"/>
                          </a:solidFill>
                        </a:rPr>
                        <a:t>Avg. Non-Primary Pitch Prediction Recall</a:t>
                      </a:r>
                    </a:p>
                  </a:txBody>
                  <a:tcPr marL="273736" marR="273736" marT="136867" marB="159811">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2800" cap="none" spc="0" dirty="0">
                          <a:solidFill>
                            <a:schemeClr val="tx1"/>
                          </a:solidFill>
                        </a:rPr>
                        <a:t>23%</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3911208"/>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4193704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1525</TotalTime>
  <Words>1525</Words>
  <Application>Microsoft Macintosh PowerPoint</Application>
  <PresentationFormat>Widescreen</PresentationFormat>
  <Paragraphs>160</Paragraphs>
  <Slides>27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Predicting MLB Pitches</vt:lpstr>
      <vt:lpstr>Agenda</vt:lpstr>
      <vt:lpstr>It takes 0.425 seconds for a 95 mile per hour pitch to reach home plate. </vt:lpstr>
      <vt:lpstr>Data from every MLB Pitch over 2015-2019 was utilized in this project</vt:lpstr>
      <vt:lpstr>General Project Timeline and Tools</vt:lpstr>
      <vt:lpstr>The final models included features from three “buckets”:</vt:lpstr>
      <vt:lpstr>Individual final models were trained and validated for 50 pitchers. </vt:lpstr>
      <vt:lpstr>Individual final models were trained and validated for 50 pitchers. </vt:lpstr>
      <vt:lpstr>Individual final models were trained and validated for 50 pitchers. </vt:lpstr>
      <vt:lpstr>Kyle Hendricks’ pitch arsenal was predicted with the highest precision and recall for non-primary pitches</vt:lpstr>
      <vt:lpstr>The model predicted Carlos Carrasco’s pitches well when considering the second most likely pitch</vt:lpstr>
      <vt:lpstr>The model struggled with pitchers who drastically changed pitch types, like Chris Sale</vt:lpstr>
      <vt:lpstr>Individual final models were trained and validated for 50 pitchers. </vt:lpstr>
      <vt:lpstr>Individual final models were trained and validated for 50 pitchers. </vt:lpstr>
      <vt:lpstr>Predicted pitch locations tended to predict with more concentration within the strike zone, replicating intent of the pitch</vt:lpstr>
      <vt:lpstr>PowerPoint Presentation</vt:lpstr>
      <vt:lpstr>Future Improvements</vt:lpstr>
      <vt:lpstr>Thank you!</vt:lpstr>
      <vt:lpstr>Appendix</vt:lpstr>
      <vt:lpstr>50 Pitchers included in final model:</vt:lpstr>
      <vt:lpstr>Final Model Features:</vt:lpstr>
      <vt:lpstr>Different pitchers throw different numbers of pitches, complicating predictions</vt:lpstr>
      <vt:lpstr>Pitches in an at bat have a definitive right tail.</vt:lpstr>
      <vt:lpstr>Pitch location shows a relatively normal distribution for the two coordinates.</vt:lpstr>
      <vt:lpstr>Both Px and Pz showed a high number of outlier points.</vt:lpstr>
      <vt:lpstr>Pitch locations tend to predict in or near the strike zone, possibly showing how a pitcher is trying to throw a certain pitch type.</vt:lpstr>
      <vt:lpstr>Pitch locations tend to predict in or near the strike zone, possibly showing how a pitcher is trying to throw a certain pitch 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MLB Pitches</dc:title>
  <dc:creator>Patrick Bovard</dc:creator>
  <cp:lastModifiedBy>Patrick Bovard</cp:lastModifiedBy>
  <cp:revision>61</cp:revision>
  <dcterms:created xsi:type="dcterms:W3CDTF">2021-03-18T23:01:33Z</dcterms:created>
  <dcterms:modified xsi:type="dcterms:W3CDTF">2021-03-25T12:37:05Z</dcterms:modified>
</cp:coreProperties>
</file>